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256" r:id="rId2"/>
    <p:sldId id="258" r:id="rId3"/>
    <p:sldId id="286" r:id="rId4"/>
    <p:sldId id="289" r:id="rId5"/>
    <p:sldId id="260" r:id="rId6"/>
    <p:sldId id="259" r:id="rId7"/>
    <p:sldId id="275" r:id="rId8"/>
    <p:sldId id="321" r:id="rId9"/>
    <p:sldId id="257" r:id="rId10"/>
    <p:sldId id="303" r:id="rId11"/>
    <p:sldId id="317" r:id="rId12"/>
    <p:sldId id="322" r:id="rId13"/>
    <p:sldId id="320" r:id="rId14"/>
    <p:sldId id="325" r:id="rId15"/>
    <p:sldId id="327" r:id="rId16"/>
    <p:sldId id="318" r:id="rId17"/>
    <p:sldId id="324" r:id="rId18"/>
    <p:sldId id="323" r:id="rId19"/>
    <p:sldId id="311" r:id="rId20"/>
    <p:sldId id="312" r:id="rId21"/>
    <p:sldId id="313" r:id="rId22"/>
    <p:sldId id="315" r:id="rId23"/>
    <p:sldId id="316" r:id="rId24"/>
    <p:sldId id="291" r:id="rId25"/>
    <p:sldId id="292" r:id="rId26"/>
    <p:sldId id="302" r:id="rId27"/>
    <p:sldId id="288" r:id="rId28"/>
    <p:sldId id="301" r:id="rId29"/>
    <p:sldId id="287" r:id="rId30"/>
    <p:sldId id="280" r:id="rId31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65" autoAdjust="0"/>
    <p:restoredTop sz="93792" autoAdjust="0"/>
  </p:normalViewPr>
  <p:slideViewPr>
    <p:cSldViewPr snapToGrid="0">
      <p:cViewPr varScale="1">
        <p:scale>
          <a:sx n="109" d="100"/>
          <a:sy n="109" d="100"/>
        </p:scale>
        <p:origin x="108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imkroenke\Library\Containers\com.apple.mail\Data\Library\Mail%20Downloads\211AE088-97ED-45E8-8670-07F8BD90C6C6\v4%20Income%20Statement%20Summary%20-%205yr%202020-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imkroenke\Library\Containers\com.apple.mail\Data\Library\Mail%20Downloads\211AE088-97ED-45E8-8670-07F8BD90C6C6\v4%20Income%20Statement%20Summary%20-%205yr%202020-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imkroenke\Library\Containers\com.apple.mail\Data\Library\Mail%20Downloads\03D436DC-B7FE-42F8-8D3B-86191C9169E2\AH%20COA%20Reserves%20cash%20flow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imkroenke\Library\Containers\com.apple.mail\Data\Library\Mail%20Downloads\03D436DC-B7FE-42F8-8D3B-86191C9169E2\AH%20COA%20Reserves%20cash%20flow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Autumn Hall COA</a:t>
            </a:r>
            <a:r>
              <a:rPr lang="en-US" baseline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- Annual Expenses </a:t>
            </a:r>
            <a:endParaRPr lang="en-US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c:rich>
      </c:tx>
      <c:layout>
        <c:manualLayout>
          <c:xMode val="edge"/>
          <c:yMode val="edge"/>
          <c:x val="0.254517095950482"/>
          <c:y val="1.76997197384225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 Rounded MT Bold" panose="020F07040305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382020997375328"/>
          <c:y val="0.11043017600741085"/>
          <c:w val="0.82639348206474195"/>
          <c:h val="0.619686884833931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Summary!$A$28</c:f>
              <c:strCache>
                <c:ptCount val="1"/>
                <c:pt idx="0">
                  <c:v>Master Ass'n Fees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Summary!$B$27:$G$27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Summary!$B$28:$G$28</c:f>
              <c:numCache>
                <c:formatCode>"$"#,##0</c:formatCode>
                <c:ptCount val="6"/>
                <c:pt idx="0">
                  <c:v>87283</c:v>
                </c:pt>
                <c:pt idx="1">
                  <c:v>102276</c:v>
                </c:pt>
                <c:pt idx="2">
                  <c:v>123119.5</c:v>
                </c:pt>
                <c:pt idx="3">
                  <c:v>117373</c:v>
                </c:pt>
                <c:pt idx="4">
                  <c:v>127566</c:v>
                </c:pt>
                <c:pt idx="5" formatCode="General">
                  <c:v>143676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B5-AE41-890A-8FB710B69AD5}"/>
            </c:ext>
          </c:extLst>
        </c:ser>
        <c:ser>
          <c:idx val="1"/>
          <c:order val="1"/>
          <c:tx>
            <c:strRef>
              <c:f>Summary!$A$29</c:f>
              <c:strCache>
                <c:ptCount val="1"/>
                <c:pt idx="0">
                  <c:v>To Reserves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Summary!$B$27:$G$27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Summary!$B$29:$G$29</c:f>
              <c:numCache>
                <c:formatCode>"$"#,##0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B5-AE41-890A-8FB710B69AD5}"/>
            </c:ext>
          </c:extLst>
        </c:ser>
        <c:ser>
          <c:idx val="3"/>
          <c:order val="2"/>
          <c:tx>
            <c:strRef>
              <c:f>Summary!$A$31</c:f>
              <c:strCache>
                <c:ptCount val="1"/>
                <c:pt idx="0">
                  <c:v>Landscaping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Summary!$B$27:$G$27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Summary!$B$31:$G$31</c:f>
              <c:numCache>
                <c:formatCode>"$"#,##0</c:formatCode>
                <c:ptCount val="6"/>
                <c:pt idx="0">
                  <c:v>115571.95</c:v>
                </c:pt>
                <c:pt idx="1">
                  <c:v>153209.28000000003</c:v>
                </c:pt>
                <c:pt idx="2">
                  <c:v>158544.04999999999</c:v>
                </c:pt>
                <c:pt idx="3">
                  <c:v>161915.15</c:v>
                </c:pt>
                <c:pt idx="4">
                  <c:v>176000</c:v>
                </c:pt>
                <c:pt idx="5" formatCode="General">
                  <c:v>186240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B5-AE41-890A-8FB710B69AD5}"/>
            </c:ext>
          </c:extLst>
        </c:ser>
        <c:ser>
          <c:idx val="4"/>
          <c:order val="3"/>
          <c:tx>
            <c:strRef>
              <c:f>Summary!$A$32</c:f>
              <c:strCache>
                <c:ptCount val="1"/>
                <c:pt idx="0">
                  <c:v>Pool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Summary!$B$27:$G$27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Summary!$B$32:$G$32</c:f>
              <c:numCache>
                <c:formatCode>"$"#,##0</c:formatCode>
                <c:ptCount val="6"/>
                <c:pt idx="0">
                  <c:v>17232.03</c:v>
                </c:pt>
                <c:pt idx="1">
                  <c:v>13425.64</c:v>
                </c:pt>
                <c:pt idx="2">
                  <c:v>17179.59</c:v>
                </c:pt>
                <c:pt idx="3">
                  <c:v>18984.400000000001</c:v>
                </c:pt>
                <c:pt idx="4">
                  <c:v>17344</c:v>
                </c:pt>
                <c:pt idx="5" formatCode="General">
                  <c:v>17220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B5-AE41-890A-8FB710B69AD5}"/>
            </c:ext>
          </c:extLst>
        </c:ser>
        <c:ser>
          <c:idx val="2"/>
          <c:order val="4"/>
          <c:tx>
            <c:strRef>
              <c:f>Summary!$A$30</c:f>
              <c:strCache>
                <c:ptCount val="1"/>
                <c:pt idx="0">
                  <c:v>Misc Maint &amp; repairs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Summary!$B$27:$G$27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Summary!$B$30:$G$30</c:f>
              <c:numCache>
                <c:formatCode>"$"#,##0</c:formatCode>
                <c:ptCount val="6"/>
                <c:pt idx="0">
                  <c:v>27479.9</c:v>
                </c:pt>
                <c:pt idx="1">
                  <c:v>14473.85</c:v>
                </c:pt>
                <c:pt idx="2">
                  <c:v>16722.66</c:v>
                </c:pt>
                <c:pt idx="3">
                  <c:v>14120.91</c:v>
                </c:pt>
                <c:pt idx="4">
                  <c:v>12000</c:v>
                </c:pt>
                <c:pt idx="5" formatCode="#,##0">
                  <c:v>13200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B5-AE41-890A-8FB710B69AD5}"/>
            </c:ext>
          </c:extLst>
        </c:ser>
        <c:ser>
          <c:idx val="5"/>
          <c:order val="5"/>
          <c:tx>
            <c:strRef>
              <c:f>Summary!$A$33</c:f>
              <c:strCache>
                <c:ptCount val="1"/>
                <c:pt idx="0">
                  <c:v>Utilities</c:v>
                </c:pt>
              </c:strCache>
            </c:strRef>
          </c:tx>
          <c:spPr>
            <a:solidFill>
              <a:srgbClr val="FF3399"/>
            </a:solidFill>
            <a:ln>
              <a:noFill/>
            </a:ln>
            <a:effectLst/>
          </c:spPr>
          <c:invertIfNegative val="0"/>
          <c:cat>
            <c:numRef>
              <c:f>Summary!$B$27:$G$27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Summary!$B$33:$G$33</c:f>
              <c:numCache>
                <c:formatCode>"$"#,##0</c:formatCode>
                <c:ptCount val="6"/>
                <c:pt idx="0">
                  <c:v>9865.42</c:v>
                </c:pt>
                <c:pt idx="1">
                  <c:v>11303.199999999999</c:v>
                </c:pt>
                <c:pt idx="2">
                  <c:v>10562.19</c:v>
                </c:pt>
                <c:pt idx="3">
                  <c:v>13301.67</c:v>
                </c:pt>
                <c:pt idx="4">
                  <c:v>12000</c:v>
                </c:pt>
                <c:pt idx="5" formatCode="General">
                  <c:v>14350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BB5-AE41-890A-8FB710B69AD5}"/>
            </c:ext>
          </c:extLst>
        </c:ser>
        <c:ser>
          <c:idx val="6"/>
          <c:order val="6"/>
          <c:tx>
            <c:strRef>
              <c:f>Summary!$A$34</c:f>
              <c:strCache>
                <c:ptCount val="1"/>
                <c:pt idx="0">
                  <c:v>Social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Summary!$B$27:$G$27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Summary!$B$34:$G$34</c:f>
              <c:numCache>
                <c:formatCode>"$"#,##0</c:formatCode>
                <c:ptCount val="6"/>
                <c:pt idx="0">
                  <c:v>1000</c:v>
                </c:pt>
                <c:pt idx="1">
                  <c:v>1841.05</c:v>
                </c:pt>
                <c:pt idx="2">
                  <c:v>2561.85</c:v>
                </c:pt>
                <c:pt idx="3">
                  <c:v>3426.76</c:v>
                </c:pt>
                <c:pt idx="4">
                  <c:v>3500</c:v>
                </c:pt>
                <c:pt idx="5" formatCode="General">
                  <c:v>3500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B5-AE41-890A-8FB710B69AD5}"/>
            </c:ext>
          </c:extLst>
        </c:ser>
        <c:ser>
          <c:idx val="7"/>
          <c:order val="7"/>
          <c:tx>
            <c:strRef>
              <c:f>Summary!$A$35</c:f>
              <c:strCache>
                <c:ptCount val="1"/>
                <c:pt idx="0">
                  <c:v>Admin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Summary!$B$27:$G$27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Summary!$B$35:$G$35</c:f>
              <c:numCache>
                <c:formatCode>"$"#,##0</c:formatCode>
                <c:ptCount val="6"/>
                <c:pt idx="0">
                  <c:v>21735.360000000001</c:v>
                </c:pt>
                <c:pt idx="1">
                  <c:v>21992.74</c:v>
                </c:pt>
                <c:pt idx="2">
                  <c:v>26503.18</c:v>
                </c:pt>
                <c:pt idx="3">
                  <c:v>29380.7</c:v>
                </c:pt>
                <c:pt idx="4">
                  <c:v>24610</c:v>
                </c:pt>
                <c:pt idx="5" formatCode="General">
                  <c:v>29830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BB5-AE41-890A-8FB710B69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0678984"/>
        <c:axId val="180682120"/>
      </c:barChart>
      <c:catAx>
        <c:axId val="180678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682120"/>
        <c:crosses val="autoZero"/>
        <c:auto val="1"/>
        <c:lblAlgn val="ctr"/>
        <c:lblOffset val="100"/>
        <c:noMultiLvlLbl val="0"/>
      </c:catAx>
      <c:valAx>
        <c:axId val="180682120"/>
        <c:scaling>
          <c:orientation val="minMax"/>
          <c:max val="45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678984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361880178349381E-2"/>
          <c:y val="0.81790320863640809"/>
          <c:w val="0.93406412803719452"/>
          <c:h val="0.1526850908177084"/>
        </c:manualLayout>
      </c:layout>
      <c:overlay val="0"/>
      <c:spPr>
        <a:solidFill>
          <a:srgbClr val="FFFFC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Autumn Hall</a:t>
            </a:r>
            <a:r>
              <a:rPr lang="en-US" baseline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COA</a:t>
            </a:r>
            <a:r>
              <a:rPr lang="en-US" baseline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- End of Year Reserves</a:t>
            </a:r>
            <a:endParaRPr lang="en-US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 Rounded MT Bold" panose="020F07040305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382020997375328"/>
          <c:y val="0.11043017600741085"/>
          <c:w val="0.82639348206474195"/>
          <c:h val="0.6594569716861543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Summary!$A$4</c:f>
              <c:strCache>
                <c:ptCount val="1"/>
                <c:pt idx="0">
                  <c:v>Emergency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Summary!$B$2:$F$2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Summary!$B$4:$F$4</c:f>
              <c:numCache>
                <c:formatCode>"$"#,##0</c:formatCode>
                <c:ptCount val="5"/>
                <c:pt idx="0">
                  <c:v>-1000.86</c:v>
                </c:pt>
                <c:pt idx="1">
                  <c:v>22999.14</c:v>
                </c:pt>
                <c:pt idx="2">
                  <c:v>49621.98</c:v>
                </c:pt>
                <c:pt idx="3">
                  <c:v>76074.64</c:v>
                </c:pt>
                <c:pt idx="4">
                  <c:v>76574.64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40-8A4D-8169-2C1DEB6BF812}"/>
            </c:ext>
          </c:extLst>
        </c:ser>
        <c:ser>
          <c:idx val="2"/>
          <c:order val="1"/>
          <c:tx>
            <c:strRef>
              <c:f>Summary!$A$5</c:f>
              <c:strCache>
                <c:ptCount val="1"/>
                <c:pt idx="0">
                  <c:v>General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Summary!$B$2:$F$2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Summary!$B$5:$F$5</c:f>
              <c:numCache>
                <c:formatCode>"$"#,##0</c:formatCode>
                <c:ptCount val="5"/>
                <c:pt idx="0">
                  <c:v>2547.38</c:v>
                </c:pt>
                <c:pt idx="1">
                  <c:v>5317.51</c:v>
                </c:pt>
                <c:pt idx="2">
                  <c:v>7905.83</c:v>
                </c:pt>
                <c:pt idx="3">
                  <c:v>10649.16</c:v>
                </c:pt>
                <c:pt idx="4">
                  <c:v>12698.14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40-8A4D-8169-2C1DEB6BF812}"/>
            </c:ext>
          </c:extLst>
        </c:ser>
        <c:ser>
          <c:idx val="3"/>
          <c:order val="2"/>
          <c:tx>
            <c:strRef>
              <c:f>Summary!$A$6</c:f>
              <c:strCache>
                <c:ptCount val="1"/>
                <c:pt idx="0">
                  <c:v>Landscaping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Summary!$B$2:$F$2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Summary!$B$6:$F$6</c:f>
              <c:numCache>
                <c:formatCode>"$"#,##0</c:formatCode>
                <c:ptCount val="5"/>
                <c:pt idx="0">
                  <c:v>2134.1</c:v>
                </c:pt>
                <c:pt idx="1">
                  <c:v>12934.1</c:v>
                </c:pt>
                <c:pt idx="2">
                  <c:v>17814.099999999999</c:v>
                </c:pt>
                <c:pt idx="3">
                  <c:v>23367.47</c:v>
                </c:pt>
                <c:pt idx="4">
                  <c:v>23367.47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40-8A4D-8169-2C1DEB6BF812}"/>
            </c:ext>
          </c:extLst>
        </c:ser>
        <c:ser>
          <c:idx val="4"/>
          <c:order val="3"/>
          <c:tx>
            <c:strRef>
              <c:f>Summary!$A$7</c:f>
              <c:strCache>
                <c:ptCount val="1"/>
                <c:pt idx="0">
                  <c:v>Pool Surface/Mechanical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Summary!$B$2:$F$2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Summary!$B$7:$F$7</c:f>
              <c:numCache>
                <c:formatCode>"$"#,##0</c:formatCode>
                <c:ptCount val="5"/>
                <c:pt idx="0">
                  <c:v>6966.09</c:v>
                </c:pt>
                <c:pt idx="1">
                  <c:v>9983.34</c:v>
                </c:pt>
                <c:pt idx="2">
                  <c:v>14850.03</c:v>
                </c:pt>
                <c:pt idx="3">
                  <c:v>20304.66</c:v>
                </c:pt>
                <c:pt idx="4">
                  <c:v>16534.8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40-8A4D-8169-2C1DEB6BF812}"/>
            </c:ext>
          </c:extLst>
        </c:ser>
        <c:ser>
          <c:idx val="5"/>
          <c:order val="4"/>
          <c:tx>
            <c:strRef>
              <c:f>Summary!$A$8</c:f>
              <c:strCache>
                <c:ptCount val="1"/>
                <c:pt idx="0">
                  <c:v>Pool House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Summary!$B$2:$F$2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Summary!$B$8:$F$8</c:f>
              <c:numCache>
                <c:formatCode>"$"#,##0</c:formatCode>
                <c:ptCount val="5"/>
                <c:pt idx="0">
                  <c:v>5844.82</c:v>
                </c:pt>
                <c:pt idx="1">
                  <c:v>1582.45</c:v>
                </c:pt>
                <c:pt idx="2">
                  <c:v>2795</c:v>
                </c:pt>
                <c:pt idx="3">
                  <c:v>4128.09</c:v>
                </c:pt>
                <c:pt idx="4">
                  <c:v>5128.09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40-8A4D-8169-2C1DEB6BF812}"/>
            </c:ext>
          </c:extLst>
        </c:ser>
        <c:ser>
          <c:idx val="6"/>
          <c:order val="5"/>
          <c:tx>
            <c:strRef>
              <c:f>Summary!$A$9</c:f>
              <c:strCache>
                <c:ptCount val="1"/>
                <c:pt idx="0">
                  <c:v>Infrastructure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Summary!$B$2:$F$2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Summary!$B$9:$F$9</c:f>
              <c:numCache>
                <c:formatCode>"$"#,##0</c:formatCode>
                <c:ptCount val="5"/>
                <c:pt idx="0">
                  <c:v>4391.8999999999996</c:v>
                </c:pt>
                <c:pt idx="1">
                  <c:v>6792.9</c:v>
                </c:pt>
                <c:pt idx="2">
                  <c:v>9233.3799999999992</c:v>
                </c:pt>
                <c:pt idx="3">
                  <c:v>12020.91</c:v>
                </c:pt>
                <c:pt idx="4">
                  <c:v>19770.939999999999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40-8A4D-8169-2C1DEB6BF812}"/>
            </c:ext>
          </c:extLst>
        </c:ser>
        <c:ser>
          <c:idx val="0"/>
          <c:order val="6"/>
          <c:tx>
            <c:strRef>
              <c:f>Summary!$A$3</c:f>
              <c:strCache>
                <c:ptCount val="1"/>
                <c:pt idx="0">
                  <c:v>Design Review Fee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Summary!$B$2:$F$2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Summary!$B$3:$F$3</c:f>
              <c:numCache>
                <c:formatCode>"$"#,##0</c:formatCode>
                <c:ptCount val="5"/>
                <c:pt idx="0">
                  <c:v>3105.56</c:v>
                </c:pt>
                <c:pt idx="1">
                  <c:v>7520.56</c:v>
                </c:pt>
                <c:pt idx="2">
                  <c:v>4741.8500000000004</c:v>
                </c:pt>
                <c:pt idx="3">
                  <c:v>714.9</c:v>
                </c:pt>
                <c:pt idx="4">
                  <c:v>714.9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40-8A4D-8169-2C1DEB6BF812}"/>
            </c:ext>
          </c:extLst>
        </c:ser>
        <c:ser>
          <c:idx val="7"/>
          <c:order val="7"/>
          <c:tx>
            <c:strRef>
              <c:f>Summary!$A$10</c:f>
              <c:strCache>
                <c:ptCount val="1"/>
                <c:pt idx="0">
                  <c:v>Cash / Retained Earnings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Summary!$B$2:$F$2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Summary!$B$10:$F$10</c:f>
              <c:numCache>
                <c:formatCode>"$"#,##0</c:formatCode>
                <c:ptCount val="5"/>
                <c:pt idx="0">
                  <c:v>11039.92</c:v>
                </c:pt>
                <c:pt idx="1">
                  <c:v>39059.519999999997</c:v>
                </c:pt>
                <c:pt idx="2">
                  <c:v>10810.849999999999</c:v>
                </c:pt>
                <c:pt idx="3">
                  <c:v>9990.7499999999982</c:v>
                </c:pt>
                <c:pt idx="4">
                  <c:v>20202.909999999996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640-8A4D-8169-2C1DEB6BF8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6763944"/>
        <c:axId val="186764336"/>
      </c:barChart>
      <c:catAx>
        <c:axId val="186763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6764336"/>
        <c:crosses val="autoZero"/>
        <c:auto val="1"/>
        <c:lblAlgn val="ctr"/>
        <c:lblOffset val="100"/>
        <c:noMultiLvlLbl val="0"/>
      </c:catAx>
      <c:valAx>
        <c:axId val="18676433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6763944"/>
        <c:crosses val="autoZero"/>
        <c:crossBetween val="between"/>
        <c:majorUnit val="25000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402837953921307E-2"/>
          <c:y val="0.83877255823983921"/>
          <c:w val="0.88525816583741068"/>
          <c:h val="0.13515587605657511"/>
        </c:manualLayout>
      </c:layout>
      <c:overlay val="0"/>
      <c:spPr>
        <a:solidFill>
          <a:srgbClr val="FFFFC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8575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Reserve In/out-flows - Current Funding</a:t>
            </a:r>
            <a:r>
              <a:rPr lang="en-US" b="1" baseline="0" dirty="0">
                <a:solidFill>
                  <a:schemeClr val="tx1"/>
                </a:solidFill>
              </a:rPr>
              <a:t> level</a:t>
            </a:r>
            <a:endParaRPr lang="en-US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6776876689540449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84388687221958"/>
          <c:y val="0.14351851851851852"/>
          <c:w val="0.85460054392764206"/>
          <c:h val="0.805555555555555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Net Growth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Sheet1!$C$2:$R$2</c:f>
              <c:numCache>
                <c:formatCode>General</c:formatCode>
                <c:ptCount val="16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</c:numCache>
            </c:numRef>
          </c:cat>
          <c:val>
            <c:numRef>
              <c:f>Sheet1!$C$5:$R$5</c:f>
              <c:numCache>
                <c:formatCode>General</c:formatCode>
                <c:ptCount val="16"/>
                <c:pt idx="0" formatCode="0">
                  <c:v>22904</c:v>
                </c:pt>
                <c:pt idx="2" formatCode="0">
                  <c:v>35222</c:v>
                </c:pt>
                <c:pt idx="4" formatCode="0">
                  <c:v>21700</c:v>
                </c:pt>
                <c:pt idx="6" formatCode="0">
                  <c:v>19303</c:v>
                </c:pt>
                <c:pt idx="7" formatCode="0">
                  <c:v>34041</c:v>
                </c:pt>
                <c:pt idx="11" formatCode="0">
                  <c:v>13250</c:v>
                </c:pt>
                <c:pt idx="12" formatCode="0">
                  <c:v>9145</c:v>
                </c:pt>
                <c:pt idx="14" formatCode="0">
                  <c:v>17947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DD-ED43-A36C-784D06AA7D15}"/>
            </c:ext>
          </c:extLst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Net Draw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Sheet1!$C$2:$R$2</c:f>
              <c:numCache>
                <c:formatCode>General</c:formatCode>
                <c:ptCount val="16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</c:numCache>
            </c:numRef>
          </c:cat>
          <c:val>
            <c:numRef>
              <c:f>Sheet1!$C$6:$R$6</c:f>
              <c:numCache>
                <c:formatCode>0</c:formatCode>
                <c:ptCount val="16"/>
                <c:pt idx="1">
                  <c:v>-6951</c:v>
                </c:pt>
                <c:pt idx="3">
                  <c:v>-58014</c:v>
                </c:pt>
                <c:pt idx="5">
                  <c:v>-96929</c:v>
                </c:pt>
                <c:pt idx="8">
                  <c:v>-49315</c:v>
                </c:pt>
                <c:pt idx="9">
                  <c:v>-119256</c:v>
                </c:pt>
                <c:pt idx="10">
                  <c:v>-42212</c:v>
                </c:pt>
                <c:pt idx="13">
                  <c:v>-127006</c:v>
                </c:pt>
                <c:pt idx="15">
                  <c:v>-140640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DD-ED43-A36C-784D06AA7D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9286671"/>
        <c:axId val="1702405951"/>
      </c:barChart>
      <c:catAx>
        <c:axId val="1759286671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2405951"/>
        <c:crosses val="autoZero"/>
        <c:auto val="0"/>
        <c:lblAlgn val="ctr"/>
        <c:lblOffset val="100"/>
        <c:tickMarkSkip val="5"/>
        <c:noMultiLvlLbl val="0"/>
      </c:catAx>
      <c:valAx>
        <c:axId val="1702405951"/>
        <c:scaling>
          <c:orientation val="minMax"/>
          <c:min val="-1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9286671"/>
        <c:crosses val="autoZero"/>
        <c:crossBetween val="between"/>
        <c:majorUnit val="25000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810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Reserve Balance - Current Funding</a:t>
            </a:r>
            <a:r>
              <a:rPr lang="en-US" b="1" baseline="0" dirty="0">
                <a:solidFill>
                  <a:schemeClr val="tx1"/>
                </a:solidFill>
              </a:rPr>
              <a:t> Level</a:t>
            </a:r>
            <a:endParaRPr lang="en-US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9465999165623696"/>
          <c:y val="2.7777777777777776E-2"/>
        </c:manualLayout>
      </c:layout>
      <c:overlay val="0"/>
      <c:spPr>
        <a:noFill/>
        <a:ln w="381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892473860041587"/>
          <c:y val="0.14351851851851852"/>
          <c:w val="0.85051967846947807"/>
          <c:h val="0.8055555555555555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Sheet1!$A$7</c:f>
              <c:strCache>
                <c:ptCount val="1"/>
                <c:pt idx="0">
                  <c:v>Net Balance (+ve)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Sheet1!$C$2:$R$2</c:f>
              <c:numCache>
                <c:formatCode>General</c:formatCode>
                <c:ptCount val="16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</c:numCache>
            </c:numRef>
          </c:cat>
          <c:val>
            <c:numRef>
              <c:f>Sheet1!$C$7:$R$7</c:f>
              <c:numCache>
                <c:formatCode>0</c:formatCode>
                <c:ptCount val="16"/>
                <c:pt idx="0">
                  <c:v>203283</c:v>
                </c:pt>
                <c:pt idx="1">
                  <c:v>196332</c:v>
                </c:pt>
                <c:pt idx="2">
                  <c:v>231554</c:v>
                </c:pt>
                <c:pt idx="3">
                  <c:v>173540</c:v>
                </c:pt>
                <c:pt idx="4">
                  <c:v>195240</c:v>
                </c:pt>
                <c:pt idx="5">
                  <c:v>98311</c:v>
                </c:pt>
                <c:pt idx="6">
                  <c:v>117614</c:v>
                </c:pt>
                <c:pt idx="7">
                  <c:v>151655</c:v>
                </c:pt>
                <c:pt idx="8">
                  <c:v>102340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D1-DB42-AB97-A6FEB2358A3C}"/>
            </c:ext>
          </c:extLst>
        </c:ser>
        <c:ser>
          <c:idx val="0"/>
          <c:order val="1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Sheet1!$C$2:$R$2</c:f>
              <c:numCache>
                <c:formatCode>General</c:formatCode>
                <c:ptCount val="16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</c:numCache>
            </c:numRef>
          </c:cat>
          <c:val>
            <c:numRef>
              <c:f>Sheet1!$C$8:$R$8</c:f>
              <c:numCache>
                <c:formatCode>General</c:formatCode>
                <c:ptCount val="16"/>
                <c:pt idx="9" formatCode="0">
                  <c:v>-16916</c:v>
                </c:pt>
                <c:pt idx="10" formatCode="0">
                  <c:v>-59128</c:v>
                </c:pt>
                <c:pt idx="11" formatCode="0">
                  <c:v>-45878</c:v>
                </c:pt>
                <c:pt idx="12" formatCode="0">
                  <c:v>-36733</c:v>
                </c:pt>
                <c:pt idx="13" formatCode="0">
                  <c:v>-163739</c:v>
                </c:pt>
                <c:pt idx="14" formatCode="0">
                  <c:v>-145792</c:v>
                </c:pt>
                <c:pt idx="15" formatCode="0">
                  <c:v>-286432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D1-DB42-AB97-A6FEB2358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9286671"/>
        <c:axId val="1702405951"/>
      </c:barChart>
      <c:catAx>
        <c:axId val="1759286671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2405951"/>
        <c:crosses val="autoZero"/>
        <c:auto val="0"/>
        <c:lblAlgn val="ctr"/>
        <c:lblOffset val="100"/>
        <c:tickMarkSkip val="5"/>
        <c:noMultiLvlLbl val="0"/>
      </c:catAx>
      <c:valAx>
        <c:axId val="1702405951"/>
        <c:scaling>
          <c:orientation val="minMax"/>
          <c:max val="250000"/>
          <c:min val="-2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9286671"/>
        <c:crosses val="autoZero"/>
        <c:crossBetween val="between"/>
        <c:majorUnit val="50000"/>
      </c:valAx>
      <c:spPr>
        <a:solidFill>
          <a:schemeClr val="bg1">
            <a:lumMod val="95000"/>
          </a:schemeClr>
        </a:solidFill>
        <a:ln w="381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810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5D612A-6BE8-4CF4-9794-4C2942065783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D3E0B6B-7A2C-4B28-AE93-8937BECBE2C5}">
      <dgm:prSet phldrT="[Text]" custT="1"/>
      <dgm:spPr/>
      <dgm:t>
        <a:bodyPr/>
        <a:lstStyle/>
        <a:p>
          <a:r>
            <a:rPr lang="en-US" sz="1800" dirty="0"/>
            <a:t>Autumn Hall Master Association</a:t>
          </a:r>
        </a:p>
      </dgm:t>
    </dgm:pt>
    <dgm:pt modelId="{6F81846D-A3B0-4320-97F0-5DFC6E8226B1}" type="parTrans" cxnId="{6C2077A7-F059-40B8-8C58-EC37F16407DD}">
      <dgm:prSet/>
      <dgm:spPr/>
      <dgm:t>
        <a:bodyPr/>
        <a:lstStyle/>
        <a:p>
          <a:endParaRPr lang="en-US"/>
        </a:p>
      </dgm:t>
    </dgm:pt>
    <dgm:pt modelId="{FE118068-0A4F-45EF-A094-C700A1CF5AFB}" type="sibTrans" cxnId="{6C2077A7-F059-40B8-8C58-EC37F16407DD}">
      <dgm:prSet/>
      <dgm:spPr/>
      <dgm:t>
        <a:bodyPr/>
        <a:lstStyle/>
        <a:p>
          <a:endParaRPr lang="en-US"/>
        </a:p>
      </dgm:t>
    </dgm:pt>
    <dgm:pt modelId="{306B3647-6595-4825-A07E-9753DB6E522E}">
      <dgm:prSet phldrT="[Text]" custT="1"/>
      <dgm:spPr/>
      <dgm:t>
        <a:bodyPr/>
        <a:lstStyle/>
        <a:p>
          <a:r>
            <a:rPr lang="en-US" sz="1800" dirty="0" err="1"/>
            <a:t>Dungannon</a:t>
          </a:r>
          <a:r>
            <a:rPr lang="en-US" sz="1800" dirty="0"/>
            <a:t> Village</a:t>
          </a:r>
        </a:p>
      </dgm:t>
    </dgm:pt>
    <dgm:pt modelId="{178F1C74-E6E9-434C-8AAA-760B8506C9B9}" type="parTrans" cxnId="{D088CD85-50AC-45F5-BDE8-B54839523199}">
      <dgm:prSet/>
      <dgm:spPr/>
      <dgm:t>
        <a:bodyPr/>
        <a:lstStyle/>
        <a:p>
          <a:endParaRPr lang="en-US"/>
        </a:p>
      </dgm:t>
    </dgm:pt>
    <dgm:pt modelId="{58ADAF6F-B056-4E34-A354-C4D59E3BD204}" type="sibTrans" cxnId="{D088CD85-50AC-45F5-BDE8-B54839523199}">
      <dgm:prSet/>
      <dgm:spPr/>
      <dgm:t>
        <a:bodyPr/>
        <a:lstStyle/>
        <a:p>
          <a:endParaRPr lang="en-US"/>
        </a:p>
      </dgm:t>
    </dgm:pt>
    <dgm:pt modelId="{4D439A2B-95BE-469A-95DC-0DFDD98D6E41}">
      <dgm:prSet phldrT="[Text]" custT="1"/>
      <dgm:spPr/>
      <dgm:t>
        <a:bodyPr/>
        <a:lstStyle/>
        <a:p>
          <a:r>
            <a:rPr lang="en-US" sz="1800" dirty="0"/>
            <a:t>Medical Offices</a:t>
          </a:r>
        </a:p>
      </dgm:t>
    </dgm:pt>
    <dgm:pt modelId="{8C9D3BF8-6ED6-4666-BFEB-9BDA89EA2491}" type="parTrans" cxnId="{CC8897EE-C3B4-410B-AF19-E169763D30D0}">
      <dgm:prSet/>
      <dgm:spPr/>
      <dgm:t>
        <a:bodyPr/>
        <a:lstStyle/>
        <a:p>
          <a:endParaRPr lang="en-US"/>
        </a:p>
      </dgm:t>
    </dgm:pt>
    <dgm:pt modelId="{8886DCFF-D411-44EA-8B67-8F4EAAC8254C}" type="sibTrans" cxnId="{CC8897EE-C3B4-410B-AF19-E169763D30D0}">
      <dgm:prSet/>
      <dgm:spPr/>
      <dgm:t>
        <a:bodyPr/>
        <a:lstStyle/>
        <a:p>
          <a:endParaRPr lang="en-US"/>
        </a:p>
      </dgm:t>
    </dgm:pt>
    <dgm:pt modelId="{071D5C51-BE8A-4827-B35C-CCD9681348B4}">
      <dgm:prSet phldrT="[Text]" custT="1"/>
      <dgm:spPr/>
      <dgm:t>
        <a:bodyPr/>
        <a:lstStyle/>
        <a:p>
          <a:r>
            <a:rPr lang="en-US" sz="1800" dirty="0"/>
            <a:t>COA Residential</a:t>
          </a:r>
        </a:p>
      </dgm:t>
    </dgm:pt>
    <dgm:pt modelId="{62019358-04A8-4B44-84E2-ADB4F9F4E115}" type="parTrans" cxnId="{CDF8C41A-FEB2-4F01-ABAE-EC43BC2F3B12}">
      <dgm:prSet/>
      <dgm:spPr/>
      <dgm:t>
        <a:bodyPr/>
        <a:lstStyle/>
        <a:p>
          <a:endParaRPr lang="en-US"/>
        </a:p>
      </dgm:t>
    </dgm:pt>
    <dgm:pt modelId="{CF7678E7-4BBD-4039-9714-00656D775895}" type="sibTrans" cxnId="{CDF8C41A-FEB2-4F01-ABAE-EC43BC2F3B12}">
      <dgm:prSet/>
      <dgm:spPr/>
      <dgm:t>
        <a:bodyPr/>
        <a:lstStyle/>
        <a:p>
          <a:endParaRPr lang="en-US"/>
        </a:p>
      </dgm:t>
    </dgm:pt>
    <dgm:pt modelId="{3401AED7-6109-443B-B66C-3856854CF72B}">
      <dgm:prSet phldrT="[Text]" custT="1"/>
      <dgm:spPr/>
      <dgm:t>
        <a:bodyPr/>
        <a:lstStyle/>
        <a:p>
          <a:r>
            <a:rPr lang="en-US" sz="1800" dirty="0"/>
            <a:t>Carolina Bay</a:t>
          </a:r>
        </a:p>
      </dgm:t>
    </dgm:pt>
    <dgm:pt modelId="{8FA023E0-E9ED-4C22-922E-E6A24AA31570}" type="parTrans" cxnId="{95BA2F2D-9F63-41EB-B8D5-976FF8FA65F5}">
      <dgm:prSet/>
      <dgm:spPr/>
      <dgm:t>
        <a:bodyPr/>
        <a:lstStyle/>
        <a:p>
          <a:endParaRPr lang="en-US"/>
        </a:p>
      </dgm:t>
    </dgm:pt>
    <dgm:pt modelId="{400FF519-2FCD-4428-8657-3624A785E658}" type="sibTrans" cxnId="{95BA2F2D-9F63-41EB-B8D5-976FF8FA65F5}">
      <dgm:prSet/>
      <dgm:spPr/>
      <dgm:t>
        <a:bodyPr/>
        <a:lstStyle/>
        <a:p>
          <a:endParaRPr lang="en-US"/>
        </a:p>
      </dgm:t>
    </dgm:pt>
    <dgm:pt modelId="{2CE4A280-1677-4DB4-BF50-2FAA251F0337}">
      <dgm:prSet phldrT="[Text]" custT="1"/>
      <dgm:spPr/>
      <dgm:t>
        <a:bodyPr/>
        <a:lstStyle/>
        <a:p>
          <a:r>
            <a:rPr lang="en-US" sz="1800" dirty="0"/>
            <a:t>Headwaters Apartments</a:t>
          </a:r>
        </a:p>
      </dgm:t>
    </dgm:pt>
    <dgm:pt modelId="{7E0E18F4-3ED9-4BA7-B763-29EB7AAC0A3A}" type="parTrans" cxnId="{CB12C15F-8636-452C-87C5-7D9FFBF083F7}">
      <dgm:prSet/>
      <dgm:spPr/>
      <dgm:t>
        <a:bodyPr/>
        <a:lstStyle/>
        <a:p>
          <a:endParaRPr lang="en-US"/>
        </a:p>
      </dgm:t>
    </dgm:pt>
    <dgm:pt modelId="{1A56712E-BF96-470D-83AA-3D2884E81094}" type="sibTrans" cxnId="{CB12C15F-8636-452C-87C5-7D9FFBF083F7}">
      <dgm:prSet/>
      <dgm:spPr/>
      <dgm:t>
        <a:bodyPr/>
        <a:lstStyle/>
        <a:p>
          <a:endParaRPr lang="en-US"/>
        </a:p>
      </dgm:t>
    </dgm:pt>
    <dgm:pt modelId="{9E4974F5-8A78-4EF1-90C2-0A3364D1C7B4}">
      <dgm:prSet custT="1"/>
      <dgm:spPr/>
      <dgm:t>
        <a:bodyPr/>
        <a:lstStyle/>
        <a:p>
          <a:r>
            <a:rPr lang="en-US" sz="1800" dirty="0"/>
            <a:t>Landscape Committee </a:t>
          </a:r>
        </a:p>
      </dgm:t>
    </dgm:pt>
    <dgm:pt modelId="{E14989C5-F408-42D2-9DA9-F437827CC62B}" type="parTrans" cxnId="{93A1CAD3-DCC2-45A7-A8ED-AE881CD31054}">
      <dgm:prSet/>
      <dgm:spPr/>
      <dgm:t>
        <a:bodyPr/>
        <a:lstStyle/>
        <a:p>
          <a:endParaRPr lang="en-US"/>
        </a:p>
      </dgm:t>
    </dgm:pt>
    <dgm:pt modelId="{B7C91F04-5241-4EC9-A334-202732D522C0}" type="sibTrans" cxnId="{93A1CAD3-DCC2-45A7-A8ED-AE881CD31054}">
      <dgm:prSet/>
      <dgm:spPr/>
      <dgm:t>
        <a:bodyPr/>
        <a:lstStyle/>
        <a:p>
          <a:endParaRPr lang="en-US"/>
        </a:p>
      </dgm:t>
    </dgm:pt>
    <dgm:pt modelId="{F4ED808B-1975-4908-8472-E0EBA3D53D71}">
      <dgm:prSet phldrT="[Text]" custT="1"/>
      <dgm:spPr/>
      <dgm:t>
        <a:bodyPr/>
        <a:lstStyle/>
        <a:p>
          <a:r>
            <a:rPr lang="en-US" sz="1800" dirty="0"/>
            <a:t>Infrastructure  Committee</a:t>
          </a:r>
        </a:p>
      </dgm:t>
    </dgm:pt>
    <dgm:pt modelId="{C4E89B6E-2C01-4DE4-84D6-951CFE9C0595}" type="parTrans" cxnId="{A9C6FE39-5ABD-4439-A0A5-C7905CD9F887}">
      <dgm:prSet/>
      <dgm:spPr/>
      <dgm:t>
        <a:bodyPr/>
        <a:lstStyle/>
        <a:p>
          <a:endParaRPr lang="en-US"/>
        </a:p>
      </dgm:t>
    </dgm:pt>
    <dgm:pt modelId="{524B6027-B60A-43D6-B167-B1FDD67F5B1C}" type="sibTrans" cxnId="{A9C6FE39-5ABD-4439-A0A5-C7905CD9F887}">
      <dgm:prSet/>
      <dgm:spPr/>
      <dgm:t>
        <a:bodyPr/>
        <a:lstStyle/>
        <a:p>
          <a:endParaRPr lang="en-US"/>
        </a:p>
      </dgm:t>
    </dgm:pt>
    <dgm:pt modelId="{223B893B-21CA-4711-A756-188527A4D171}">
      <dgm:prSet phldrT="[Text]" custT="1"/>
      <dgm:spPr/>
      <dgm:t>
        <a:bodyPr/>
        <a:lstStyle/>
        <a:p>
          <a:r>
            <a:rPr lang="en-US" sz="1800" dirty="0"/>
            <a:t>Finance Committee</a:t>
          </a:r>
        </a:p>
      </dgm:t>
    </dgm:pt>
    <dgm:pt modelId="{31B9B062-A769-4684-B509-9A5628C911FF}" type="parTrans" cxnId="{F7A22B7D-3359-474B-B1BB-308526385D97}">
      <dgm:prSet/>
      <dgm:spPr/>
      <dgm:t>
        <a:bodyPr/>
        <a:lstStyle/>
        <a:p>
          <a:endParaRPr lang="en-US"/>
        </a:p>
      </dgm:t>
    </dgm:pt>
    <dgm:pt modelId="{2D35E0F4-D1B2-49B9-8249-84ECBE445938}" type="sibTrans" cxnId="{F7A22B7D-3359-474B-B1BB-308526385D97}">
      <dgm:prSet/>
      <dgm:spPr/>
      <dgm:t>
        <a:bodyPr/>
        <a:lstStyle/>
        <a:p>
          <a:endParaRPr lang="en-US"/>
        </a:p>
      </dgm:t>
    </dgm:pt>
    <dgm:pt modelId="{6A940E03-AAD2-4103-A690-1CBF9CDE084D}">
      <dgm:prSet phldrT="[Text]" custT="1"/>
      <dgm:spPr/>
      <dgm:t>
        <a:bodyPr/>
        <a:lstStyle/>
        <a:p>
          <a:r>
            <a:rPr lang="en-US" sz="1800" dirty="0"/>
            <a:t>Social Committee</a:t>
          </a:r>
        </a:p>
      </dgm:t>
    </dgm:pt>
    <dgm:pt modelId="{5F8B2F98-5B19-4CF7-AC88-FE314C4FA865}" type="parTrans" cxnId="{894C7CFB-64A7-4060-9880-D6AD3F9E5773}">
      <dgm:prSet/>
      <dgm:spPr/>
      <dgm:t>
        <a:bodyPr/>
        <a:lstStyle/>
        <a:p>
          <a:endParaRPr lang="en-US"/>
        </a:p>
      </dgm:t>
    </dgm:pt>
    <dgm:pt modelId="{43ACDC11-B463-4140-B019-7A03E06E2797}" type="sibTrans" cxnId="{894C7CFB-64A7-4060-9880-D6AD3F9E5773}">
      <dgm:prSet/>
      <dgm:spPr/>
      <dgm:t>
        <a:bodyPr/>
        <a:lstStyle/>
        <a:p>
          <a:endParaRPr lang="en-US"/>
        </a:p>
      </dgm:t>
    </dgm:pt>
    <dgm:pt modelId="{73F5A9CF-DED2-4ED5-9FDE-E7F43F036404}">
      <dgm:prSet phldrT="[Text]" custT="1"/>
      <dgm:spPr/>
      <dgm:t>
        <a:bodyPr/>
        <a:lstStyle/>
        <a:p>
          <a:r>
            <a:rPr lang="en-US" sz="1800" dirty="0"/>
            <a:t>Design Review Committee</a:t>
          </a:r>
        </a:p>
      </dgm:t>
    </dgm:pt>
    <dgm:pt modelId="{63947F09-D33E-40AD-ACF8-3E1A6F0EBD66}" type="parTrans" cxnId="{A4B8E330-A8EA-4AF0-999E-78542FCFD417}">
      <dgm:prSet/>
      <dgm:spPr/>
      <dgm:t>
        <a:bodyPr/>
        <a:lstStyle/>
        <a:p>
          <a:endParaRPr lang="en-US"/>
        </a:p>
      </dgm:t>
    </dgm:pt>
    <dgm:pt modelId="{D3756D8B-5E9F-4FFE-A67D-2D8B00E91063}" type="sibTrans" cxnId="{A4B8E330-A8EA-4AF0-999E-78542FCFD417}">
      <dgm:prSet/>
      <dgm:spPr/>
      <dgm:t>
        <a:bodyPr/>
        <a:lstStyle/>
        <a:p>
          <a:endParaRPr lang="en-US"/>
        </a:p>
      </dgm:t>
    </dgm:pt>
    <dgm:pt modelId="{24AF72C5-EE3C-426C-AA96-5FC1A4E192D4}">
      <dgm:prSet/>
      <dgm:spPr/>
      <dgm:t>
        <a:bodyPr/>
        <a:lstStyle/>
        <a:p>
          <a:r>
            <a:rPr lang="en-US" dirty="0"/>
            <a:t>New Autumn Hall Office Buildings</a:t>
          </a:r>
        </a:p>
      </dgm:t>
    </dgm:pt>
    <dgm:pt modelId="{F282D0D2-2F9B-4A76-A0FA-4FE165A04FCA}" type="parTrans" cxnId="{2295A6C8-E5C2-4CE3-AFEF-B73303A9F660}">
      <dgm:prSet/>
      <dgm:spPr/>
      <dgm:t>
        <a:bodyPr/>
        <a:lstStyle/>
        <a:p>
          <a:endParaRPr lang="en-US"/>
        </a:p>
      </dgm:t>
    </dgm:pt>
    <dgm:pt modelId="{CE5870F3-AA2A-44F6-AB13-C458B70F2036}" type="sibTrans" cxnId="{2295A6C8-E5C2-4CE3-AFEF-B73303A9F660}">
      <dgm:prSet/>
      <dgm:spPr/>
      <dgm:t>
        <a:bodyPr/>
        <a:lstStyle/>
        <a:p>
          <a:endParaRPr lang="en-US"/>
        </a:p>
      </dgm:t>
    </dgm:pt>
    <dgm:pt modelId="{93595924-1D37-470C-934B-B6D8844D3710}" type="pres">
      <dgm:prSet presAssocID="{FB5D612A-6BE8-4CF4-9794-4C29420657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3A4F9EA-9249-4905-9FC8-5BF7906ABE8F}" type="pres">
      <dgm:prSet presAssocID="{FD3E0B6B-7A2C-4B28-AE93-8937BECBE2C5}" presName="hierRoot1" presStyleCnt="0">
        <dgm:presLayoutVars>
          <dgm:hierBranch val="init"/>
        </dgm:presLayoutVars>
      </dgm:prSet>
      <dgm:spPr/>
    </dgm:pt>
    <dgm:pt modelId="{800FC9C4-502D-4FA2-83DF-C28B81881641}" type="pres">
      <dgm:prSet presAssocID="{FD3E0B6B-7A2C-4B28-AE93-8937BECBE2C5}" presName="rootComposite1" presStyleCnt="0"/>
      <dgm:spPr/>
    </dgm:pt>
    <dgm:pt modelId="{491B3DC7-42ED-4226-8BC9-C76054724EFC}" type="pres">
      <dgm:prSet presAssocID="{FD3E0B6B-7A2C-4B28-AE93-8937BECBE2C5}" presName="rootText1" presStyleLbl="node0" presStyleIdx="0" presStyleCnt="1" custScaleX="121919" custScaleY="135632">
        <dgm:presLayoutVars>
          <dgm:chPref val="3"/>
        </dgm:presLayoutVars>
      </dgm:prSet>
      <dgm:spPr/>
    </dgm:pt>
    <dgm:pt modelId="{FEFE0C8D-B610-47DB-B488-02563C5A5A4C}" type="pres">
      <dgm:prSet presAssocID="{FD3E0B6B-7A2C-4B28-AE93-8937BECBE2C5}" presName="rootConnector1" presStyleLbl="node1" presStyleIdx="0" presStyleCnt="0"/>
      <dgm:spPr/>
    </dgm:pt>
    <dgm:pt modelId="{DEA9E1F0-5A83-430B-93AC-E34B21FB85A2}" type="pres">
      <dgm:prSet presAssocID="{FD3E0B6B-7A2C-4B28-AE93-8937BECBE2C5}" presName="hierChild2" presStyleCnt="0"/>
      <dgm:spPr/>
    </dgm:pt>
    <dgm:pt modelId="{F85D8E67-D9E2-4536-A6EF-D4F253F8A696}" type="pres">
      <dgm:prSet presAssocID="{178F1C74-E6E9-434C-8AAA-760B8506C9B9}" presName="Name37" presStyleLbl="parChTrans1D2" presStyleIdx="0" presStyleCnt="6"/>
      <dgm:spPr/>
    </dgm:pt>
    <dgm:pt modelId="{D809CBCA-C587-4EEC-A30E-9D979F7716A9}" type="pres">
      <dgm:prSet presAssocID="{306B3647-6595-4825-A07E-9753DB6E522E}" presName="hierRoot2" presStyleCnt="0">
        <dgm:presLayoutVars>
          <dgm:hierBranch val="init"/>
        </dgm:presLayoutVars>
      </dgm:prSet>
      <dgm:spPr/>
    </dgm:pt>
    <dgm:pt modelId="{85D8D38A-51A1-4374-8216-9CC12C1EB086}" type="pres">
      <dgm:prSet presAssocID="{306B3647-6595-4825-A07E-9753DB6E522E}" presName="rootComposite" presStyleCnt="0"/>
      <dgm:spPr/>
    </dgm:pt>
    <dgm:pt modelId="{E08606B4-41B2-4713-9EA3-7D34CB0AC917}" type="pres">
      <dgm:prSet presAssocID="{306B3647-6595-4825-A07E-9753DB6E522E}" presName="rootText" presStyleLbl="node2" presStyleIdx="0" presStyleCnt="6" custScaleX="109065" custScaleY="109494" custLinFactNeighborX="16747" custLinFactNeighborY="0">
        <dgm:presLayoutVars>
          <dgm:chPref val="3"/>
        </dgm:presLayoutVars>
      </dgm:prSet>
      <dgm:spPr/>
    </dgm:pt>
    <dgm:pt modelId="{C4E5E919-4B72-4AD6-A9B5-DA6388F33369}" type="pres">
      <dgm:prSet presAssocID="{306B3647-6595-4825-A07E-9753DB6E522E}" presName="rootConnector" presStyleLbl="node2" presStyleIdx="0" presStyleCnt="6"/>
      <dgm:spPr/>
    </dgm:pt>
    <dgm:pt modelId="{49137327-5AD5-42A3-9EF9-1B095E434030}" type="pres">
      <dgm:prSet presAssocID="{306B3647-6595-4825-A07E-9753DB6E522E}" presName="hierChild4" presStyleCnt="0"/>
      <dgm:spPr/>
    </dgm:pt>
    <dgm:pt modelId="{BFC1A8A5-6161-4364-AFB2-65BF3B483C16}" type="pres">
      <dgm:prSet presAssocID="{306B3647-6595-4825-A07E-9753DB6E522E}" presName="hierChild5" presStyleCnt="0"/>
      <dgm:spPr/>
    </dgm:pt>
    <dgm:pt modelId="{561536B6-9153-4271-80B1-43C12B45E058}" type="pres">
      <dgm:prSet presAssocID="{8C9D3BF8-6ED6-4666-BFEB-9BDA89EA2491}" presName="Name37" presStyleLbl="parChTrans1D2" presStyleIdx="1" presStyleCnt="6"/>
      <dgm:spPr/>
    </dgm:pt>
    <dgm:pt modelId="{008261E2-4CEB-43B3-8373-623DC07F83F3}" type="pres">
      <dgm:prSet presAssocID="{4D439A2B-95BE-469A-95DC-0DFDD98D6E41}" presName="hierRoot2" presStyleCnt="0">
        <dgm:presLayoutVars>
          <dgm:hierBranch val="init"/>
        </dgm:presLayoutVars>
      </dgm:prSet>
      <dgm:spPr/>
    </dgm:pt>
    <dgm:pt modelId="{52ABBED6-6868-4811-B7F9-47A2FD9CC3DE}" type="pres">
      <dgm:prSet presAssocID="{4D439A2B-95BE-469A-95DC-0DFDD98D6E41}" presName="rootComposite" presStyleCnt="0"/>
      <dgm:spPr/>
    </dgm:pt>
    <dgm:pt modelId="{5FAD08DB-5545-4D04-8902-D2347C45EB92}" type="pres">
      <dgm:prSet presAssocID="{4D439A2B-95BE-469A-95DC-0DFDD98D6E41}" presName="rootText" presStyleLbl="node2" presStyleIdx="1" presStyleCnt="6" custScaleX="118065" custScaleY="108663">
        <dgm:presLayoutVars>
          <dgm:chPref val="3"/>
        </dgm:presLayoutVars>
      </dgm:prSet>
      <dgm:spPr/>
    </dgm:pt>
    <dgm:pt modelId="{7FA155EF-55B9-4581-89EA-73DB17D563E2}" type="pres">
      <dgm:prSet presAssocID="{4D439A2B-95BE-469A-95DC-0DFDD98D6E41}" presName="rootConnector" presStyleLbl="node2" presStyleIdx="1" presStyleCnt="6"/>
      <dgm:spPr/>
    </dgm:pt>
    <dgm:pt modelId="{CD5B2F61-9092-4DE9-8172-EE0FD4C18766}" type="pres">
      <dgm:prSet presAssocID="{4D439A2B-95BE-469A-95DC-0DFDD98D6E41}" presName="hierChild4" presStyleCnt="0"/>
      <dgm:spPr/>
    </dgm:pt>
    <dgm:pt modelId="{6E9F6F5C-BCD6-46BB-B408-EE2EB6A18073}" type="pres">
      <dgm:prSet presAssocID="{4D439A2B-95BE-469A-95DC-0DFDD98D6E41}" presName="hierChild5" presStyleCnt="0"/>
      <dgm:spPr/>
    </dgm:pt>
    <dgm:pt modelId="{EF92345D-FB06-421B-A787-8BB906B0215F}" type="pres">
      <dgm:prSet presAssocID="{62019358-04A8-4B44-84E2-ADB4F9F4E115}" presName="Name37" presStyleLbl="parChTrans1D2" presStyleIdx="2" presStyleCnt="6"/>
      <dgm:spPr/>
    </dgm:pt>
    <dgm:pt modelId="{F1125F95-6969-41A1-9ABC-D334AB5FE975}" type="pres">
      <dgm:prSet presAssocID="{071D5C51-BE8A-4827-B35C-CCD9681348B4}" presName="hierRoot2" presStyleCnt="0">
        <dgm:presLayoutVars>
          <dgm:hierBranch/>
        </dgm:presLayoutVars>
      </dgm:prSet>
      <dgm:spPr/>
    </dgm:pt>
    <dgm:pt modelId="{39F00C3D-C406-49B6-AE72-228DFBFDA1BE}" type="pres">
      <dgm:prSet presAssocID="{071D5C51-BE8A-4827-B35C-CCD9681348B4}" presName="rootComposite" presStyleCnt="0"/>
      <dgm:spPr/>
    </dgm:pt>
    <dgm:pt modelId="{7BF7806B-988F-4E3F-90B0-36E818D2D443}" type="pres">
      <dgm:prSet presAssocID="{071D5C51-BE8A-4827-B35C-CCD9681348B4}" presName="rootText" presStyleLbl="node2" presStyleIdx="2" presStyleCnt="6" custScaleX="110925" custScaleY="116945" custLinFactNeighborX="-760" custLinFactNeighborY="-8067">
        <dgm:presLayoutVars>
          <dgm:chPref val="3"/>
        </dgm:presLayoutVars>
      </dgm:prSet>
      <dgm:spPr/>
    </dgm:pt>
    <dgm:pt modelId="{CC2131D1-FC53-4CBB-B37D-7F8925E5CD58}" type="pres">
      <dgm:prSet presAssocID="{071D5C51-BE8A-4827-B35C-CCD9681348B4}" presName="rootConnector" presStyleLbl="node2" presStyleIdx="2" presStyleCnt="6"/>
      <dgm:spPr/>
    </dgm:pt>
    <dgm:pt modelId="{0C1340B3-FF54-4757-890E-C0CF0EC0AF69}" type="pres">
      <dgm:prSet presAssocID="{071D5C51-BE8A-4827-B35C-CCD9681348B4}" presName="hierChild4" presStyleCnt="0"/>
      <dgm:spPr/>
    </dgm:pt>
    <dgm:pt modelId="{7273FDC0-0B02-4AF3-BA83-E749736B9575}" type="pres">
      <dgm:prSet presAssocID="{E14989C5-F408-42D2-9DA9-F437827CC62B}" presName="Name35" presStyleLbl="parChTrans1D3" presStyleIdx="0" presStyleCnt="5"/>
      <dgm:spPr/>
    </dgm:pt>
    <dgm:pt modelId="{90106F7E-E495-4D26-946C-DF20B361012B}" type="pres">
      <dgm:prSet presAssocID="{9E4974F5-8A78-4EF1-90C2-0A3364D1C7B4}" presName="hierRoot2" presStyleCnt="0">
        <dgm:presLayoutVars>
          <dgm:hierBranch val="init"/>
        </dgm:presLayoutVars>
      </dgm:prSet>
      <dgm:spPr/>
    </dgm:pt>
    <dgm:pt modelId="{508D5CA8-13FE-4933-BBBC-91EF077B4194}" type="pres">
      <dgm:prSet presAssocID="{9E4974F5-8A78-4EF1-90C2-0A3364D1C7B4}" presName="rootComposite" presStyleCnt="0"/>
      <dgm:spPr/>
    </dgm:pt>
    <dgm:pt modelId="{9297DF07-AA7C-4FB8-8818-5FFF6B658BD9}" type="pres">
      <dgm:prSet presAssocID="{9E4974F5-8A78-4EF1-90C2-0A3364D1C7B4}" presName="rootText" presStyleLbl="node3" presStyleIdx="0" presStyleCnt="5" custScaleY="134476">
        <dgm:presLayoutVars>
          <dgm:chPref val="3"/>
        </dgm:presLayoutVars>
      </dgm:prSet>
      <dgm:spPr/>
    </dgm:pt>
    <dgm:pt modelId="{B705554B-2C37-4C94-A73A-BF895A482FF8}" type="pres">
      <dgm:prSet presAssocID="{9E4974F5-8A78-4EF1-90C2-0A3364D1C7B4}" presName="rootConnector" presStyleLbl="node3" presStyleIdx="0" presStyleCnt="5"/>
      <dgm:spPr/>
    </dgm:pt>
    <dgm:pt modelId="{0789FBC6-33DB-42F0-BBF7-63509BEEEBA2}" type="pres">
      <dgm:prSet presAssocID="{9E4974F5-8A78-4EF1-90C2-0A3364D1C7B4}" presName="hierChild4" presStyleCnt="0"/>
      <dgm:spPr/>
    </dgm:pt>
    <dgm:pt modelId="{843F5C04-1B54-4025-974D-05C27D02F2FC}" type="pres">
      <dgm:prSet presAssocID="{9E4974F5-8A78-4EF1-90C2-0A3364D1C7B4}" presName="hierChild5" presStyleCnt="0"/>
      <dgm:spPr/>
    </dgm:pt>
    <dgm:pt modelId="{1C043DB5-01CB-40FF-884C-86456CD85E7D}" type="pres">
      <dgm:prSet presAssocID="{C4E89B6E-2C01-4DE4-84D6-951CFE9C0595}" presName="Name35" presStyleLbl="parChTrans1D3" presStyleIdx="1" presStyleCnt="5"/>
      <dgm:spPr/>
    </dgm:pt>
    <dgm:pt modelId="{797FAFA5-8EF0-4BAA-BDC5-941DB200C5A3}" type="pres">
      <dgm:prSet presAssocID="{F4ED808B-1975-4908-8472-E0EBA3D53D71}" presName="hierRoot2" presStyleCnt="0">
        <dgm:presLayoutVars>
          <dgm:hierBranch val="init"/>
        </dgm:presLayoutVars>
      </dgm:prSet>
      <dgm:spPr/>
    </dgm:pt>
    <dgm:pt modelId="{5285F49C-A1F9-4481-9440-E3D876F41C05}" type="pres">
      <dgm:prSet presAssocID="{F4ED808B-1975-4908-8472-E0EBA3D53D71}" presName="rootComposite" presStyleCnt="0"/>
      <dgm:spPr/>
    </dgm:pt>
    <dgm:pt modelId="{A40A503F-ACB5-40D8-8583-CA60F1A4C601}" type="pres">
      <dgm:prSet presAssocID="{F4ED808B-1975-4908-8472-E0EBA3D53D71}" presName="rootText" presStyleLbl="node3" presStyleIdx="1" presStyleCnt="5" custScaleX="119018" custScaleY="128759">
        <dgm:presLayoutVars>
          <dgm:chPref val="3"/>
        </dgm:presLayoutVars>
      </dgm:prSet>
      <dgm:spPr/>
    </dgm:pt>
    <dgm:pt modelId="{D92EF221-0CB0-4B69-8AA1-375EF6089E7A}" type="pres">
      <dgm:prSet presAssocID="{F4ED808B-1975-4908-8472-E0EBA3D53D71}" presName="rootConnector" presStyleLbl="node3" presStyleIdx="1" presStyleCnt="5"/>
      <dgm:spPr/>
    </dgm:pt>
    <dgm:pt modelId="{9A93608D-2608-4B39-AAFE-7A170B38F9EC}" type="pres">
      <dgm:prSet presAssocID="{F4ED808B-1975-4908-8472-E0EBA3D53D71}" presName="hierChild4" presStyleCnt="0"/>
      <dgm:spPr/>
    </dgm:pt>
    <dgm:pt modelId="{EC793336-5CC2-4588-91F2-DB8DEA63326C}" type="pres">
      <dgm:prSet presAssocID="{F4ED808B-1975-4908-8472-E0EBA3D53D71}" presName="hierChild5" presStyleCnt="0"/>
      <dgm:spPr/>
    </dgm:pt>
    <dgm:pt modelId="{B663FECC-604C-4787-8AFA-A4F31E93C206}" type="pres">
      <dgm:prSet presAssocID="{31B9B062-A769-4684-B509-9A5628C911FF}" presName="Name35" presStyleLbl="parChTrans1D3" presStyleIdx="2" presStyleCnt="5"/>
      <dgm:spPr/>
    </dgm:pt>
    <dgm:pt modelId="{DF825F69-3F80-487C-B3BF-E2901E835477}" type="pres">
      <dgm:prSet presAssocID="{223B893B-21CA-4711-A756-188527A4D171}" presName="hierRoot2" presStyleCnt="0">
        <dgm:presLayoutVars>
          <dgm:hierBranch val="init"/>
        </dgm:presLayoutVars>
      </dgm:prSet>
      <dgm:spPr/>
    </dgm:pt>
    <dgm:pt modelId="{5579747C-CD5C-464B-B0BB-A7466DC7EC8D}" type="pres">
      <dgm:prSet presAssocID="{223B893B-21CA-4711-A756-188527A4D171}" presName="rootComposite" presStyleCnt="0"/>
      <dgm:spPr/>
    </dgm:pt>
    <dgm:pt modelId="{39806834-E0AB-4DBF-A799-A7F747A59598}" type="pres">
      <dgm:prSet presAssocID="{223B893B-21CA-4711-A756-188527A4D171}" presName="rootText" presStyleLbl="node3" presStyleIdx="2" presStyleCnt="5" custScaleX="117482" custScaleY="128759">
        <dgm:presLayoutVars>
          <dgm:chPref val="3"/>
        </dgm:presLayoutVars>
      </dgm:prSet>
      <dgm:spPr/>
    </dgm:pt>
    <dgm:pt modelId="{2C21FF00-78CD-45CA-BA75-042E236CE675}" type="pres">
      <dgm:prSet presAssocID="{223B893B-21CA-4711-A756-188527A4D171}" presName="rootConnector" presStyleLbl="node3" presStyleIdx="2" presStyleCnt="5"/>
      <dgm:spPr/>
    </dgm:pt>
    <dgm:pt modelId="{4B3C53CB-5100-43A6-9CD5-6A535F018BCD}" type="pres">
      <dgm:prSet presAssocID="{223B893B-21CA-4711-A756-188527A4D171}" presName="hierChild4" presStyleCnt="0"/>
      <dgm:spPr/>
    </dgm:pt>
    <dgm:pt modelId="{2CDDDAEC-66D7-474E-A0E6-3F58F9288C53}" type="pres">
      <dgm:prSet presAssocID="{223B893B-21CA-4711-A756-188527A4D171}" presName="hierChild5" presStyleCnt="0"/>
      <dgm:spPr/>
    </dgm:pt>
    <dgm:pt modelId="{4AC2D57A-5556-46EB-9DD4-C6B31CAB3C6C}" type="pres">
      <dgm:prSet presAssocID="{5F8B2F98-5B19-4CF7-AC88-FE314C4FA865}" presName="Name35" presStyleLbl="parChTrans1D3" presStyleIdx="3" presStyleCnt="5"/>
      <dgm:spPr/>
    </dgm:pt>
    <dgm:pt modelId="{243512A7-A717-4FAF-9225-669E2B491A44}" type="pres">
      <dgm:prSet presAssocID="{6A940E03-AAD2-4103-A690-1CBF9CDE084D}" presName="hierRoot2" presStyleCnt="0">
        <dgm:presLayoutVars>
          <dgm:hierBranch val="init"/>
        </dgm:presLayoutVars>
      </dgm:prSet>
      <dgm:spPr/>
    </dgm:pt>
    <dgm:pt modelId="{81641FA5-CBB9-4D99-A025-3BF747FFAF0E}" type="pres">
      <dgm:prSet presAssocID="{6A940E03-AAD2-4103-A690-1CBF9CDE084D}" presName="rootComposite" presStyleCnt="0"/>
      <dgm:spPr/>
    </dgm:pt>
    <dgm:pt modelId="{7146639C-D9AF-4C1D-B45D-EC05866319D1}" type="pres">
      <dgm:prSet presAssocID="{6A940E03-AAD2-4103-A690-1CBF9CDE084D}" presName="rootText" presStyleLbl="node3" presStyleIdx="3" presStyleCnt="5" custScaleX="114233" custScaleY="126080">
        <dgm:presLayoutVars>
          <dgm:chPref val="3"/>
        </dgm:presLayoutVars>
      </dgm:prSet>
      <dgm:spPr/>
    </dgm:pt>
    <dgm:pt modelId="{B5FCE344-C09F-4567-A477-67FC38F7BADE}" type="pres">
      <dgm:prSet presAssocID="{6A940E03-AAD2-4103-A690-1CBF9CDE084D}" presName="rootConnector" presStyleLbl="node3" presStyleIdx="3" presStyleCnt="5"/>
      <dgm:spPr/>
    </dgm:pt>
    <dgm:pt modelId="{52FF974F-B456-4367-87EB-C753832DBE9A}" type="pres">
      <dgm:prSet presAssocID="{6A940E03-AAD2-4103-A690-1CBF9CDE084D}" presName="hierChild4" presStyleCnt="0"/>
      <dgm:spPr/>
    </dgm:pt>
    <dgm:pt modelId="{3A3F0492-5BAA-4C18-9DA1-C2DEEA302791}" type="pres">
      <dgm:prSet presAssocID="{6A940E03-AAD2-4103-A690-1CBF9CDE084D}" presName="hierChild5" presStyleCnt="0"/>
      <dgm:spPr/>
    </dgm:pt>
    <dgm:pt modelId="{82E997F8-B239-444F-9B68-7C784732FE94}" type="pres">
      <dgm:prSet presAssocID="{63947F09-D33E-40AD-ACF8-3E1A6F0EBD66}" presName="Name35" presStyleLbl="parChTrans1D3" presStyleIdx="4" presStyleCnt="5"/>
      <dgm:spPr/>
    </dgm:pt>
    <dgm:pt modelId="{9A016CAC-3650-4B48-84DA-1F30EB182B44}" type="pres">
      <dgm:prSet presAssocID="{73F5A9CF-DED2-4ED5-9FDE-E7F43F036404}" presName="hierRoot2" presStyleCnt="0">
        <dgm:presLayoutVars>
          <dgm:hierBranch val="init"/>
        </dgm:presLayoutVars>
      </dgm:prSet>
      <dgm:spPr/>
    </dgm:pt>
    <dgm:pt modelId="{DFB93F02-2191-45FD-B8E0-0B526EC65C89}" type="pres">
      <dgm:prSet presAssocID="{73F5A9CF-DED2-4ED5-9FDE-E7F43F036404}" presName="rootComposite" presStyleCnt="0"/>
      <dgm:spPr/>
    </dgm:pt>
    <dgm:pt modelId="{372080EE-566F-4879-9F89-C0F4959AAF9B}" type="pres">
      <dgm:prSet presAssocID="{73F5A9CF-DED2-4ED5-9FDE-E7F43F036404}" presName="rootText" presStyleLbl="node3" presStyleIdx="4" presStyleCnt="5" custScaleY="131438">
        <dgm:presLayoutVars>
          <dgm:chPref val="3"/>
        </dgm:presLayoutVars>
      </dgm:prSet>
      <dgm:spPr/>
    </dgm:pt>
    <dgm:pt modelId="{37938C97-C9BD-47D6-A225-78C416C2C3E7}" type="pres">
      <dgm:prSet presAssocID="{73F5A9CF-DED2-4ED5-9FDE-E7F43F036404}" presName="rootConnector" presStyleLbl="node3" presStyleIdx="4" presStyleCnt="5"/>
      <dgm:spPr/>
    </dgm:pt>
    <dgm:pt modelId="{BC21C67D-A26C-431B-AE64-1194B57F4372}" type="pres">
      <dgm:prSet presAssocID="{73F5A9CF-DED2-4ED5-9FDE-E7F43F036404}" presName="hierChild4" presStyleCnt="0"/>
      <dgm:spPr/>
    </dgm:pt>
    <dgm:pt modelId="{FB7BE9A3-07F2-4D37-BCD5-FBF4EEB19740}" type="pres">
      <dgm:prSet presAssocID="{73F5A9CF-DED2-4ED5-9FDE-E7F43F036404}" presName="hierChild5" presStyleCnt="0"/>
      <dgm:spPr/>
    </dgm:pt>
    <dgm:pt modelId="{C2C29936-61B7-429F-8BA8-7E33030857C1}" type="pres">
      <dgm:prSet presAssocID="{071D5C51-BE8A-4827-B35C-CCD9681348B4}" presName="hierChild5" presStyleCnt="0"/>
      <dgm:spPr/>
    </dgm:pt>
    <dgm:pt modelId="{3ECC1668-7A90-4E58-97FF-997598EFD1A3}" type="pres">
      <dgm:prSet presAssocID="{8FA023E0-E9ED-4C22-922E-E6A24AA31570}" presName="Name37" presStyleLbl="parChTrans1D2" presStyleIdx="3" presStyleCnt="6"/>
      <dgm:spPr/>
    </dgm:pt>
    <dgm:pt modelId="{C7FF62BE-9891-440F-80C5-3F9699DE4F80}" type="pres">
      <dgm:prSet presAssocID="{3401AED7-6109-443B-B66C-3856854CF72B}" presName="hierRoot2" presStyleCnt="0">
        <dgm:presLayoutVars>
          <dgm:hierBranch val="init"/>
        </dgm:presLayoutVars>
      </dgm:prSet>
      <dgm:spPr/>
    </dgm:pt>
    <dgm:pt modelId="{C40FC13C-224B-46A7-8E36-DE36DAE8353F}" type="pres">
      <dgm:prSet presAssocID="{3401AED7-6109-443B-B66C-3856854CF72B}" presName="rootComposite" presStyleCnt="0"/>
      <dgm:spPr/>
    </dgm:pt>
    <dgm:pt modelId="{670F9ACD-BB0B-4A28-B627-79C829DEE28D}" type="pres">
      <dgm:prSet presAssocID="{3401AED7-6109-443B-B66C-3856854CF72B}" presName="rootText" presStyleLbl="node2" presStyleIdx="3" presStyleCnt="6" custScaleX="111376" custScaleY="105358">
        <dgm:presLayoutVars>
          <dgm:chPref val="3"/>
        </dgm:presLayoutVars>
      </dgm:prSet>
      <dgm:spPr/>
    </dgm:pt>
    <dgm:pt modelId="{B4586941-242F-43F1-8FB8-920A74EC15AC}" type="pres">
      <dgm:prSet presAssocID="{3401AED7-6109-443B-B66C-3856854CF72B}" presName="rootConnector" presStyleLbl="node2" presStyleIdx="3" presStyleCnt="6"/>
      <dgm:spPr/>
    </dgm:pt>
    <dgm:pt modelId="{0F004C89-BF83-4A08-AC7E-9AE296213CB7}" type="pres">
      <dgm:prSet presAssocID="{3401AED7-6109-443B-B66C-3856854CF72B}" presName="hierChild4" presStyleCnt="0"/>
      <dgm:spPr/>
    </dgm:pt>
    <dgm:pt modelId="{96A3237A-B1E2-4304-B0BB-815011A0868F}" type="pres">
      <dgm:prSet presAssocID="{3401AED7-6109-443B-B66C-3856854CF72B}" presName="hierChild5" presStyleCnt="0"/>
      <dgm:spPr/>
    </dgm:pt>
    <dgm:pt modelId="{1E5369D4-0ECE-4A22-BC8F-C9A5174EE51C}" type="pres">
      <dgm:prSet presAssocID="{7E0E18F4-3ED9-4BA7-B763-29EB7AAC0A3A}" presName="Name37" presStyleLbl="parChTrans1D2" presStyleIdx="4" presStyleCnt="6"/>
      <dgm:spPr/>
    </dgm:pt>
    <dgm:pt modelId="{2E15992F-BCA2-4317-B4D9-B5D32E543594}" type="pres">
      <dgm:prSet presAssocID="{2CE4A280-1677-4DB4-BF50-2FAA251F0337}" presName="hierRoot2" presStyleCnt="0">
        <dgm:presLayoutVars>
          <dgm:hierBranch val="init"/>
        </dgm:presLayoutVars>
      </dgm:prSet>
      <dgm:spPr/>
    </dgm:pt>
    <dgm:pt modelId="{DE57A110-AD62-4D1D-95BA-1AAB8BE682C4}" type="pres">
      <dgm:prSet presAssocID="{2CE4A280-1677-4DB4-BF50-2FAA251F0337}" presName="rootComposite" presStyleCnt="0"/>
      <dgm:spPr/>
    </dgm:pt>
    <dgm:pt modelId="{0B4947AD-94FC-4A77-A1E8-F6B3EBC0EFD5}" type="pres">
      <dgm:prSet presAssocID="{2CE4A280-1677-4DB4-BF50-2FAA251F0337}" presName="rootText" presStyleLbl="node2" presStyleIdx="4" presStyleCnt="6" custScaleX="97490" custScaleY="125772">
        <dgm:presLayoutVars>
          <dgm:chPref val="3"/>
        </dgm:presLayoutVars>
      </dgm:prSet>
      <dgm:spPr/>
    </dgm:pt>
    <dgm:pt modelId="{5D12B05C-1CFE-49BD-AA2D-79028CC534A9}" type="pres">
      <dgm:prSet presAssocID="{2CE4A280-1677-4DB4-BF50-2FAA251F0337}" presName="rootConnector" presStyleLbl="node2" presStyleIdx="4" presStyleCnt="6"/>
      <dgm:spPr/>
    </dgm:pt>
    <dgm:pt modelId="{9DFF8452-DC73-4EF9-BCCB-9222692F3E6C}" type="pres">
      <dgm:prSet presAssocID="{2CE4A280-1677-4DB4-BF50-2FAA251F0337}" presName="hierChild4" presStyleCnt="0"/>
      <dgm:spPr/>
    </dgm:pt>
    <dgm:pt modelId="{B3438F08-84D4-42C4-AB55-77B07EBEAC9B}" type="pres">
      <dgm:prSet presAssocID="{2CE4A280-1677-4DB4-BF50-2FAA251F0337}" presName="hierChild5" presStyleCnt="0"/>
      <dgm:spPr/>
    </dgm:pt>
    <dgm:pt modelId="{0B15B8B5-B730-4568-9DDA-5F5623C65CB5}" type="pres">
      <dgm:prSet presAssocID="{F282D0D2-2F9B-4A76-A0FA-4FE165A04FCA}" presName="Name37" presStyleLbl="parChTrans1D2" presStyleIdx="5" presStyleCnt="6"/>
      <dgm:spPr/>
    </dgm:pt>
    <dgm:pt modelId="{8310808F-20D2-4C06-91E1-4995579E2D13}" type="pres">
      <dgm:prSet presAssocID="{24AF72C5-EE3C-426C-AA96-5FC1A4E192D4}" presName="hierRoot2" presStyleCnt="0">
        <dgm:presLayoutVars>
          <dgm:hierBranch val="init"/>
        </dgm:presLayoutVars>
      </dgm:prSet>
      <dgm:spPr/>
    </dgm:pt>
    <dgm:pt modelId="{A74B4BAC-8AB6-45CD-8AD4-1BDF67A4A30E}" type="pres">
      <dgm:prSet presAssocID="{24AF72C5-EE3C-426C-AA96-5FC1A4E192D4}" presName="rootComposite" presStyleCnt="0"/>
      <dgm:spPr/>
    </dgm:pt>
    <dgm:pt modelId="{F9F679DB-2D2B-4C77-8F16-E29AF452F7E4}" type="pres">
      <dgm:prSet presAssocID="{24AF72C5-EE3C-426C-AA96-5FC1A4E192D4}" presName="rootText" presStyleLbl="node2" presStyleIdx="5" presStyleCnt="6" custScaleY="113123">
        <dgm:presLayoutVars>
          <dgm:chPref val="3"/>
        </dgm:presLayoutVars>
      </dgm:prSet>
      <dgm:spPr/>
    </dgm:pt>
    <dgm:pt modelId="{E5BC9133-2E46-4198-8A91-B3ECC6CC6AD0}" type="pres">
      <dgm:prSet presAssocID="{24AF72C5-EE3C-426C-AA96-5FC1A4E192D4}" presName="rootConnector" presStyleLbl="node2" presStyleIdx="5" presStyleCnt="6"/>
      <dgm:spPr/>
    </dgm:pt>
    <dgm:pt modelId="{B7AB38FF-950E-4463-9A3C-E7C3BF3F06D6}" type="pres">
      <dgm:prSet presAssocID="{24AF72C5-EE3C-426C-AA96-5FC1A4E192D4}" presName="hierChild4" presStyleCnt="0"/>
      <dgm:spPr/>
    </dgm:pt>
    <dgm:pt modelId="{E4BBCACA-EF77-4057-8BE0-4F8B5B014B55}" type="pres">
      <dgm:prSet presAssocID="{24AF72C5-EE3C-426C-AA96-5FC1A4E192D4}" presName="hierChild5" presStyleCnt="0"/>
      <dgm:spPr/>
    </dgm:pt>
    <dgm:pt modelId="{ABC5D4D4-EB52-483C-9955-20EC07FB4242}" type="pres">
      <dgm:prSet presAssocID="{FD3E0B6B-7A2C-4B28-AE93-8937BECBE2C5}" presName="hierChild3" presStyleCnt="0"/>
      <dgm:spPr/>
    </dgm:pt>
  </dgm:ptLst>
  <dgm:cxnLst>
    <dgm:cxn modelId="{743ECC03-044B-4B24-9D3C-AA119CD682FC}" type="presOf" srcId="{8C9D3BF8-6ED6-4666-BFEB-9BDA89EA2491}" destId="{561536B6-9153-4271-80B1-43C12B45E058}" srcOrd="0" destOrd="0" presId="urn:microsoft.com/office/officeart/2005/8/layout/orgChart1"/>
    <dgm:cxn modelId="{397BB905-5428-48CE-A146-BC7A3771F724}" type="presOf" srcId="{E14989C5-F408-42D2-9DA9-F437827CC62B}" destId="{7273FDC0-0B02-4AF3-BA83-E749736B9575}" srcOrd="0" destOrd="0" presId="urn:microsoft.com/office/officeart/2005/8/layout/orgChart1"/>
    <dgm:cxn modelId="{21B6120B-FF13-414D-B363-389E8154E37D}" type="presOf" srcId="{5F8B2F98-5B19-4CF7-AC88-FE314C4FA865}" destId="{4AC2D57A-5556-46EB-9DD4-C6B31CAB3C6C}" srcOrd="0" destOrd="0" presId="urn:microsoft.com/office/officeart/2005/8/layout/orgChart1"/>
    <dgm:cxn modelId="{CDF8C41A-FEB2-4F01-ABAE-EC43BC2F3B12}" srcId="{FD3E0B6B-7A2C-4B28-AE93-8937BECBE2C5}" destId="{071D5C51-BE8A-4827-B35C-CCD9681348B4}" srcOrd="2" destOrd="0" parTransId="{62019358-04A8-4B44-84E2-ADB4F9F4E115}" sibTransId="{CF7678E7-4BBD-4039-9714-00656D775895}"/>
    <dgm:cxn modelId="{8B3FBF1B-31DE-4A00-94DE-AB7331DBEF34}" type="presOf" srcId="{3401AED7-6109-443B-B66C-3856854CF72B}" destId="{670F9ACD-BB0B-4A28-B627-79C829DEE28D}" srcOrd="0" destOrd="0" presId="urn:microsoft.com/office/officeart/2005/8/layout/orgChart1"/>
    <dgm:cxn modelId="{15E6CE1D-0B02-4540-B4C2-EFEFC6ECDF39}" type="presOf" srcId="{071D5C51-BE8A-4827-B35C-CCD9681348B4}" destId="{CC2131D1-FC53-4CBB-B37D-7F8925E5CD58}" srcOrd="1" destOrd="0" presId="urn:microsoft.com/office/officeart/2005/8/layout/orgChart1"/>
    <dgm:cxn modelId="{95BA2F2D-9F63-41EB-B8D5-976FF8FA65F5}" srcId="{FD3E0B6B-7A2C-4B28-AE93-8937BECBE2C5}" destId="{3401AED7-6109-443B-B66C-3856854CF72B}" srcOrd="3" destOrd="0" parTransId="{8FA023E0-E9ED-4C22-922E-E6A24AA31570}" sibTransId="{400FF519-2FCD-4428-8657-3624A785E658}"/>
    <dgm:cxn modelId="{447A4F2D-1157-41BE-9D20-96E71E0400A2}" type="presOf" srcId="{223B893B-21CA-4711-A756-188527A4D171}" destId="{2C21FF00-78CD-45CA-BA75-042E236CE675}" srcOrd="1" destOrd="0" presId="urn:microsoft.com/office/officeart/2005/8/layout/orgChart1"/>
    <dgm:cxn modelId="{A4B8E330-A8EA-4AF0-999E-78542FCFD417}" srcId="{071D5C51-BE8A-4827-B35C-CCD9681348B4}" destId="{73F5A9CF-DED2-4ED5-9FDE-E7F43F036404}" srcOrd="4" destOrd="0" parTransId="{63947F09-D33E-40AD-ACF8-3E1A6F0EBD66}" sibTransId="{D3756D8B-5E9F-4FFE-A67D-2D8B00E91063}"/>
    <dgm:cxn modelId="{DBB6E137-D2C8-4636-9C2B-9E645D73EE92}" type="presOf" srcId="{306B3647-6595-4825-A07E-9753DB6E522E}" destId="{C4E5E919-4B72-4AD6-A9B5-DA6388F33369}" srcOrd="1" destOrd="0" presId="urn:microsoft.com/office/officeart/2005/8/layout/orgChart1"/>
    <dgm:cxn modelId="{A9C6FE39-5ABD-4439-A0A5-C7905CD9F887}" srcId="{071D5C51-BE8A-4827-B35C-CCD9681348B4}" destId="{F4ED808B-1975-4908-8472-E0EBA3D53D71}" srcOrd="1" destOrd="0" parTransId="{C4E89B6E-2C01-4DE4-84D6-951CFE9C0595}" sibTransId="{524B6027-B60A-43D6-B167-B1FDD67F5B1C}"/>
    <dgm:cxn modelId="{21C7303A-07D0-4A23-9576-E3BA7DEA9504}" type="presOf" srcId="{F282D0D2-2F9B-4A76-A0FA-4FE165A04FCA}" destId="{0B15B8B5-B730-4568-9DDA-5F5623C65CB5}" srcOrd="0" destOrd="0" presId="urn:microsoft.com/office/officeart/2005/8/layout/orgChart1"/>
    <dgm:cxn modelId="{D32A193B-FC52-4109-8E58-075928FC7B27}" type="presOf" srcId="{4D439A2B-95BE-469A-95DC-0DFDD98D6E41}" destId="{5FAD08DB-5545-4D04-8902-D2347C45EB92}" srcOrd="0" destOrd="0" presId="urn:microsoft.com/office/officeart/2005/8/layout/orgChart1"/>
    <dgm:cxn modelId="{A199DF3D-4ADC-450D-91C7-D1494324738E}" type="presOf" srcId="{FD3E0B6B-7A2C-4B28-AE93-8937BECBE2C5}" destId="{FEFE0C8D-B610-47DB-B488-02563C5A5A4C}" srcOrd="1" destOrd="0" presId="urn:microsoft.com/office/officeart/2005/8/layout/orgChart1"/>
    <dgm:cxn modelId="{8368603F-F069-442A-A707-1FDE6360B14C}" type="presOf" srcId="{73F5A9CF-DED2-4ED5-9FDE-E7F43F036404}" destId="{372080EE-566F-4879-9F89-C0F4959AAF9B}" srcOrd="0" destOrd="0" presId="urn:microsoft.com/office/officeart/2005/8/layout/orgChart1"/>
    <dgm:cxn modelId="{5B99A040-D241-4C57-B601-C7A59B34C2E5}" type="presOf" srcId="{178F1C74-E6E9-434C-8AAA-760B8506C9B9}" destId="{F85D8E67-D9E2-4536-A6EF-D4F253F8A696}" srcOrd="0" destOrd="0" presId="urn:microsoft.com/office/officeart/2005/8/layout/orgChart1"/>
    <dgm:cxn modelId="{2CD50A5F-B169-4F53-A085-279C3FDCED6D}" type="presOf" srcId="{63947F09-D33E-40AD-ACF8-3E1A6F0EBD66}" destId="{82E997F8-B239-444F-9B68-7C784732FE94}" srcOrd="0" destOrd="0" presId="urn:microsoft.com/office/officeart/2005/8/layout/orgChart1"/>
    <dgm:cxn modelId="{CB12C15F-8636-452C-87C5-7D9FFBF083F7}" srcId="{FD3E0B6B-7A2C-4B28-AE93-8937BECBE2C5}" destId="{2CE4A280-1677-4DB4-BF50-2FAA251F0337}" srcOrd="4" destOrd="0" parTransId="{7E0E18F4-3ED9-4BA7-B763-29EB7AAC0A3A}" sibTransId="{1A56712E-BF96-470D-83AA-3D2884E81094}"/>
    <dgm:cxn modelId="{A068CE5F-7DB2-46EA-BCFC-79324BCD7024}" type="presOf" srcId="{2CE4A280-1677-4DB4-BF50-2FAA251F0337}" destId="{0B4947AD-94FC-4A77-A1E8-F6B3EBC0EFD5}" srcOrd="0" destOrd="0" presId="urn:microsoft.com/office/officeart/2005/8/layout/orgChart1"/>
    <dgm:cxn modelId="{5A700043-2EE7-4D8C-BF55-042D5CDBFF81}" type="presOf" srcId="{24AF72C5-EE3C-426C-AA96-5FC1A4E192D4}" destId="{F9F679DB-2D2B-4C77-8F16-E29AF452F7E4}" srcOrd="0" destOrd="0" presId="urn:microsoft.com/office/officeart/2005/8/layout/orgChart1"/>
    <dgm:cxn modelId="{DA970343-C514-4986-BFB8-14D2ACF3248E}" type="presOf" srcId="{9E4974F5-8A78-4EF1-90C2-0A3364D1C7B4}" destId="{9297DF07-AA7C-4FB8-8818-5FFF6B658BD9}" srcOrd="0" destOrd="0" presId="urn:microsoft.com/office/officeart/2005/8/layout/orgChart1"/>
    <dgm:cxn modelId="{7C10FF6A-2130-451F-9E01-A0A19E448765}" type="presOf" srcId="{31B9B062-A769-4684-B509-9A5628C911FF}" destId="{B663FECC-604C-4787-8AFA-A4F31E93C206}" srcOrd="0" destOrd="0" presId="urn:microsoft.com/office/officeart/2005/8/layout/orgChart1"/>
    <dgm:cxn modelId="{CD634B57-7ECA-43D1-A180-9912315D05CA}" type="presOf" srcId="{62019358-04A8-4B44-84E2-ADB4F9F4E115}" destId="{EF92345D-FB06-421B-A787-8BB906B0215F}" srcOrd="0" destOrd="0" presId="urn:microsoft.com/office/officeart/2005/8/layout/orgChart1"/>
    <dgm:cxn modelId="{C59DEC57-21DC-4F9C-B368-E97C3F18D3C4}" type="presOf" srcId="{FD3E0B6B-7A2C-4B28-AE93-8937BECBE2C5}" destId="{491B3DC7-42ED-4226-8BC9-C76054724EFC}" srcOrd="0" destOrd="0" presId="urn:microsoft.com/office/officeart/2005/8/layout/orgChart1"/>
    <dgm:cxn modelId="{F7A22B7D-3359-474B-B1BB-308526385D97}" srcId="{071D5C51-BE8A-4827-B35C-CCD9681348B4}" destId="{223B893B-21CA-4711-A756-188527A4D171}" srcOrd="2" destOrd="0" parTransId="{31B9B062-A769-4684-B509-9A5628C911FF}" sibTransId="{2D35E0F4-D1B2-49B9-8249-84ECBE445938}"/>
    <dgm:cxn modelId="{BD10D280-CAD6-4F20-9420-F3BD804A4A0B}" type="presOf" srcId="{F4ED808B-1975-4908-8472-E0EBA3D53D71}" destId="{D92EF221-0CB0-4B69-8AA1-375EF6089E7A}" srcOrd="1" destOrd="0" presId="urn:microsoft.com/office/officeart/2005/8/layout/orgChart1"/>
    <dgm:cxn modelId="{3C36AF85-4297-4C2F-B46F-1610FF5562FB}" type="presOf" srcId="{F4ED808B-1975-4908-8472-E0EBA3D53D71}" destId="{A40A503F-ACB5-40D8-8583-CA60F1A4C601}" srcOrd="0" destOrd="0" presId="urn:microsoft.com/office/officeart/2005/8/layout/orgChart1"/>
    <dgm:cxn modelId="{D088CD85-50AC-45F5-BDE8-B54839523199}" srcId="{FD3E0B6B-7A2C-4B28-AE93-8937BECBE2C5}" destId="{306B3647-6595-4825-A07E-9753DB6E522E}" srcOrd="0" destOrd="0" parTransId="{178F1C74-E6E9-434C-8AAA-760B8506C9B9}" sibTransId="{58ADAF6F-B056-4E34-A354-C4D59E3BD204}"/>
    <dgm:cxn modelId="{91059D86-C6D2-4641-BA6B-811BC976F410}" type="presOf" srcId="{9E4974F5-8A78-4EF1-90C2-0A3364D1C7B4}" destId="{B705554B-2C37-4C94-A73A-BF895A482FF8}" srcOrd="1" destOrd="0" presId="urn:microsoft.com/office/officeart/2005/8/layout/orgChart1"/>
    <dgm:cxn modelId="{030B3C89-587C-498A-AA3C-CACBACDB3F64}" type="presOf" srcId="{24AF72C5-EE3C-426C-AA96-5FC1A4E192D4}" destId="{E5BC9133-2E46-4198-8A91-B3ECC6CC6AD0}" srcOrd="1" destOrd="0" presId="urn:microsoft.com/office/officeart/2005/8/layout/orgChart1"/>
    <dgm:cxn modelId="{72CE258B-EBC3-4B8A-B7DE-DF943F086022}" type="presOf" srcId="{2CE4A280-1677-4DB4-BF50-2FAA251F0337}" destId="{5D12B05C-1CFE-49BD-AA2D-79028CC534A9}" srcOrd="1" destOrd="0" presId="urn:microsoft.com/office/officeart/2005/8/layout/orgChart1"/>
    <dgm:cxn modelId="{AF717193-51F7-4287-B71B-D1B4CBFA51B4}" type="presOf" srcId="{C4E89B6E-2C01-4DE4-84D6-951CFE9C0595}" destId="{1C043DB5-01CB-40FF-884C-86456CD85E7D}" srcOrd="0" destOrd="0" presId="urn:microsoft.com/office/officeart/2005/8/layout/orgChart1"/>
    <dgm:cxn modelId="{6C2077A7-F059-40B8-8C58-EC37F16407DD}" srcId="{FB5D612A-6BE8-4CF4-9794-4C2942065783}" destId="{FD3E0B6B-7A2C-4B28-AE93-8937BECBE2C5}" srcOrd="0" destOrd="0" parTransId="{6F81846D-A3B0-4320-97F0-5DFC6E8226B1}" sibTransId="{FE118068-0A4F-45EF-A094-C700A1CF5AFB}"/>
    <dgm:cxn modelId="{492ADAA8-38F3-4B28-9B55-1DF006CD6598}" type="presOf" srcId="{FB5D612A-6BE8-4CF4-9794-4C2942065783}" destId="{93595924-1D37-470C-934B-B6D8844D3710}" srcOrd="0" destOrd="0" presId="urn:microsoft.com/office/officeart/2005/8/layout/orgChart1"/>
    <dgm:cxn modelId="{0DEB60AD-0535-4633-A199-E0C2CE53EFB9}" type="presOf" srcId="{73F5A9CF-DED2-4ED5-9FDE-E7F43F036404}" destId="{37938C97-C9BD-47D6-A225-78C416C2C3E7}" srcOrd="1" destOrd="0" presId="urn:microsoft.com/office/officeart/2005/8/layout/orgChart1"/>
    <dgm:cxn modelId="{94410CC0-42C7-494B-8705-C1B50BB27573}" type="presOf" srcId="{223B893B-21CA-4711-A756-188527A4D171}" destId="{39806834-E0AB-4DBF-A799-A7F747A59598}" srcOrd="0" destOrd="0" presId="urn:microsoft.com/office/officeart/2005/8/layout/orgChart1"/>
    <dgm:cxn modelId="{2295A6C8-E5C2-4CE3-AFEF-B73303A9F660}" srcId="{FD3E0B6B-7A2C-4B28-AE93-8937BECBE2C5}" destId="{24AF72C5-EE3C-426C-AA96-5FC1A4E192D4}" srcOrd="5" destOrd="0" parTransId="{F282D0D2-2F9B-4A76-A0FA-4FE165A04FCA}" sibTransId="{CE5870F3-AA2A-44F6-AB13-C458B70F2036}"/>
    <dgm:cxn modelId="{F1CC77D1-2BAB-44F7-B07E-414ED817FB63}" type="presOf" srcId="{6A940E03-AAD2-4103-A690-1CBF9CDE084D}" destId="{7146639C-D9AF-4C1D-B45D-EC05866319D1}" srcOrd="0" destOrd="0" presId="urn:microsoft.com/office/officeart/2005/8/layout/orgChart1"/>
    <dgm:cxn modelId="{93A1CAD3-DCC2-45A7-A8ED-AE881CD31054}" srcId="{071D5C51-BE8A-4827-B35C-CCD9681348B4}" destId="{9E4974F5-8A78-4EF1-90C2-0A3364D1C7B4}" srcOrd="0" destOrd="0" parTransId="{E14989C5-F408-42D2-9DA9-F437827CC62B}" sibTransId="{B7C91F04-5241-4EC9-A334-202732D522C0}"/>
    <dgm:cxn modelId="{1DC856DA-6B9E-4A82-96D0-BE71FCA92529}" type="presOf" srcId="{6A940E03-AAD2-4103-A690-1CBF9CDE084D}" destId="{B5FCE344-C09F-4567-A477-67FC38F7BADE}" srcOrd="1" destOrd="0" presId="urn:microsoft.com/office/officeart/2005/8/layout/orgChart1"/>
    <dgm:cxn modelId="{EE243FE6-920B-4E7D-AC25-10A34B23385C}" type="presOf" srcId="{306B3647-6595-4825-A07E-9753DB6E522E}" destId="{E08606B4-41B2-4713-9EA3-7D34CB0AC917}" srcOrd="0" destOrd="0" presId="urn:microsoft.com/office/officeart/2005/8/layout/orgChart1"/>
    <dgm:cxn modelId="{A40D6FEE-E852-4847-9738-5466799CE3CA}" type="presOf" srcId="{071D5C51-BE8A-4827-B35C-CCD9681348B4}" destId="{7BF7806B-988F-4E3F-90B0-36E818D2D443}" srcOrd="0" destOrd="0" presId="urn:microsoft.com/office/officeart/2005/8/layout/orgChart1"/>
    <dgm:cxn modelId="{CC8897EE-C3B4-410B-AF19-E169763D30D0}" srcId="{FD3E0B6B-7A2C-4B28-AE93-8937BECBE2C5}" destId="{4D439A2B-95BE-469A-95DC-0DFDD98D6E41}" srcOrd="1" destOrd="0" parTransId="{8C9D3BF8-6ED6-4666-BFEB-9BDA89EA2491}" sibTransId="{8886DCFF-D411-44EA-8B67-8F4EAAC8254C}"/>
    <dgm:cxn modelId="{01B6ECEE-4D20-4FE3-9CBF-D972F256961F}" type="presOf" srcId="{4D439A2B-95BE-469A-95DC-0DFDD98D6E41}" destId="{7FA155EF-55B9-4581-89EA-73DB17D563E2}" srcOrd="1" destOrd="0" presId="urn:microsoft.com/office/officeart/2005/8/layout/orgChart1"/>
    <dgm:cxn modelId="{BB9D2FF2-7FCB-4EDE-B150-33CFBD319F6F}" type="presOf" srcId="{3401AED7-6109-443B-B66C-3856854CF72B}" destId="{B4586941-242F-43F1-8FB8-920A74EC15AC}" srcOrd="1" destOrd="0" presId="urn:microsoft.com/office/officeart/2005/8/layout/orgChart1"/>
    <dgm:cxn modelId="{26984FF6-8219-491D-A07C-B7DF009C54F8}" type="presOf" srcId="{8FA023E0-E9ED-4C22-922E-E6A24AA31570}" destId="{3ECC1668-7A90-4E58-97FF-997598EFD1A3}" srcOrd="0" destOrd="0" presId="urn:microsoft.com/office/officeart/2005/8/layout/orgChart1"/>
    <dgm:cxn modelId="{96244DFB-ACB2-4CB4-B8F6-D1E6830B3F15}" type="presOf" srcId="{7E0E18F4-3ED9-4BA7-B763-29EB7AAC0A3A}" destId="{1E5369D4-0ECE-4A22-BC8F-C9A5174EE51C}" srcOrd="0" destOrd="0" presId="urn:microsoft.com/office/officeart/2005/8/layout/orgChart1"/>
    <dgm:cxn modelId="{894C7CFB-64A7-4060-9880-D6AD3F9E5773}" srcId="{071D5C51-BE8A-4827-B35C-CCD9681348B4}" destId="{6A940E03-AAD2-4103-A690-1CBF9CDE084D}" srcOrd="3" destOrd="0" parTransId="{5F8B2F98-5B19-4CF7-AC88-FE314C4FA865}" sibTransId="{43ACDC11-B463-4140-B019-7A03E06E2797}"/>
    <dgm:cxn modelId="{EF3885DE-8DA2-49C5-88CD-41175A843BE5}" type="presParOf" srcId="{93595924-1D37-470C-934B-B6D8844D3710}" destId="{63A4F9EA-9249-4905-9FC8-5BF7906ABE8F}" srcOrd="0" destOrd="0" presId="urn:microsoft.com/office/officeart/2005/8/layout/orgChart1"/>
    <dgm:cxn modelId="{7C1C0292-D0FA-428B-BB25-E964182EEAA7}" type="presParOf" srcId="{63A4F9EA-9249-4905-9FC8-5BF7906ABE8F}" destId="{800FC9C4-502D-4FA2-83DF-C28B81881641}" srcOrd="0" destOrd="0" presId="urn:microsoft.com/office/officeart/2005/8/layout/orgChart1"/>
    <dgm:cxn modelId="{B46C02BB-2CC8-444A-A290-7926650C869D}" type="presParOf" srcId="{800FC9C4-502D-4FA2-83DF-C28B81881641}" destId="{491B3DC7-42ED-4226-8BC9-C76054724EFC}" srcOrd="0" destOrd="0" presId="urn:microsoft.com/office/officeart/2005/8/layout/orgChart1"/>
    <dgm:cxn modelId="{04051B69-9D4F-4A80-831E-3CE9D9DE2AD4}" type="presParOf" srcId="{800FC9C4-502D-4FA2-83DF-C28B81881641}" destId="{FEFE0C8D-B610-47DB-B488-02563C5A5A4C}" srcOrd="1" destOrd="0" presId="urn:microsoft.com/office/officeart/2005/8/layout/orgChart1"/>
    <dgm:cxn modelId="{71CD41F9-EA5F-4C28-9CF0-C66A2004B244}" type="presParOf" srcId="{63A4F9EA-9249-4905-9FC8-5BF7906ABE8F}" destId="{DEA9E1F0-5A83-430B-93AC-E34B21FB85A2}" srcOrd="1" destOrd="0" presId="urn:microsoft.com/office/officeart/2005/8/layout/orgChart1"/>
    <dgm:cxn modelId="{7748B3EC-AD1F-4557-A022-51E2F615FDED}" type="presParOf" srcId="{DEA9E1F0-5A83-430B-93AC-E34B21FB85A2}" destId="{F85D8E67-D9E2-4536-A6EF-D4F253F8A696}" srcOrd="0" destOrd="0" presId="urn:microsoft.com/office/officeart/2005/8/layout/orgChart1"/>
    <dgm:cxn modelId="{F516CE82-46A1-4E5D-8DF9-72F54E130A93}" type="presParOf" srcId="{DEA9E1F0-5A83-430B-93AC-E34B21FB85A2}" destId="{D809CBCA-C587-4EEC-A30E-9D979F7716A9}" srcOrd="1" destOrd="0" presId="urn:microsoft.com/office/officeart/2005/8/layout/orgChart1"/>
    <dgm:cxn modelId="{70457FE7-407C-418C-9CEE-95C8419271BE}" type="presParOf" srcId="{D809CBCA-C587-4EEC-A30E-9D979F7716A9}" destId="{85D8D38A-51A1-4374-8216-9CC12C1EB086}" srcOrd="0" destOrd="0" presId="urn:microsoft.com/office/officeart/2005/8/layout/orgChart1"/>
    <dgm:cxn modelId="{FA3D3E56-CF16-4D30-AADB-627FEF439091}" type="presParOf" srcId="{85D8D38A-51A1-4374-8216-9CC12C1EB086}" destId="{E08606B4-41B2-4713-9EA3-7D34CB0AC917}" srcOrd="0" destOrd="0" presId="urn:microsoft.com/office/officeart/2005/8/layout/orgChart1"/>
    <dgm:cxn modelId="{D2A24731-2E1B-4CCE-AE07-770A54EFB6A2}" type="presParOf" srcId="{85D8D38A-51A1-4374-8216-9CC12C1EB086}" destId="{C4E5E919-4B72-4AD6-A9B5-DA6388F33369}" srcOrd="1" destOrd="0" presId="urn:microsoft.com/office/officeart/2005/8/layout/orgChart1"/>
    <dgm:cxn modelId="{8E68E657-2A48-42B6-88CD-04CF3F8F985B}" type="presParOf" srcId="{D809CBCA-C587-4EEC-A30E-9D979F7716A9}" destId="{49137327-5AD5-42A3-9EF9-1B095E434030}" srcOrd="1" destOrd="0" presId="urn:microsoft.com/office/officeart/2005/8/layout/orgChart1"/>
    <dgm:cxn modelId="{5DC188D0-8DB7-4002-B181-5CE6FF323607}" type="presParOf" srcId="{D809CBCA-C587-4EEC-A30E-9D979F7716A9}" destId="{BFC1A8A5-6161-4364-AFB2-65BF3B483C16}" srcOrd="2" destOrd="0" presId="urn:microsoft.com/office/officeart/2005/8/layout/orgChart1"/>
    <dgm:cxn modelId="{AD7942DE-BF6A-4DF6-AD97-77E1DE8EDB62}" type="presParOf" srcId="{DEA9E1F0-5A83-430B-93AC-E34B21FB85A2}" destId="{561536B6-9153-4271-80B1-43C12B45E058}" srcOrd="2" destOrd="0" presId="urn:microsoft.com/office/officeart/2005/8/layout/orgChart1"/>
    <dgm:cxn modelId="{05DEFDD6-6223-4763-B847-BD21A7438C5F}" type="presParOf" srcId="{DEA9E1F0-5A83-430B-93AC-E34B21FB85A2}" destId="{008261E2-4CEB-43B3-8373-623DC07F83F3}" srcOrd="3" destOrd="0" presId="urn:microsoft.com/office/officeart/2005/8/layout/orgChart1"/>
    <dgm:cxn modelId="{0C35D3B4-A220-4842-83BD-EA68B3D96288}" type="presParOf" srcId="{008261E2-4CEB-43B3-8373-623DC07F83F3}" destId="{52ABBED6-6868-4811-B7F9-47A2FD9CC3DE}" srcOrd="0" destOrd="0" presId="urn:microsoft.com/office/officeart/2005/8/layout/orgChart1"/>
    <dgm:cxn modelId="{B4047486-5893-47B2-8115-172FDFAB8D64}" type="presParOf" srcId="{52ABBED6-6868-4811-B7F9-47A2FD9CC3DE}" destId="{5FAD08DB-5545-4D04-8902-D2347C45EB92}" srcOrd="0" destOrd="0" presId="urn:microsoft.com/office/officeart/2005/8/layout/orgChart1"/>
    <dgm:cxn modelId="{31E30E7E-BF50-40D6-900C-648CCF76A508}" type="presParOf" srcId="{52ABBED6-6868-4811-B7F9-47A2FD9CC3DE}" destId="{7FA155EF-55B9-4581-89EA-73DB17D563E2}" srcOrd="1" destOrd="0" presId="urn:microsoft.com/office/officeart/2005/8/layout/orgChart1"/>
    <dgm:cxn modelId="{C61A58C2-2B2D-463E-8A96-21FC4AEB410E}" type="presParOf" srcId="{008261E2-4CEB-43B3-8373-623DC07F83F3}" destId="{CD5B2F61-9092-4DE9-8172-EE0FD4C18766}" srcOrd="1" destOrd="0" presId="urn:microsoft.com/office/officeart/2005/8/layout/orgChart1"/>
    <dgm:cxn modelId="{6E0F38C8-F0B6-497B-815C-98E3C03E205B}" type="presParOf" srcId="{008261E2-4CEB-43B3-8373-623DC07F83F3}" destId="{6E9F6F5C-BCD6-46BB-B408-EE2EB6A18073}" srcOrd="2" destOrd="0" presId="urn:microsoft.com/office/officeart/2005/8/layout/orgChart1"/>
    <dgm:cxn modelId="{8FBFA93F-195F-4B4C-B624-D452E50B22FD}" type="presParOf" srcId="{DEA9E1F0-5A83-430B-93AC-E34B21FB85A2}" destId="{EF92345D-FB06-421B-A787-8BB906B0215F}" srcOrd="4" destOrd="0" presId="urn:microsoft.com/office/officeart/2005/8/layout/orgChart1"/>
    <dgm:cxn modelId="{54B9A009-3B17-4AA8-B010-B4C1CE1428E2}" type="presParOf" srcId="{DEA9E1F0-5A83-430B-93AC-E34B21FB85A2}" destId="{F1125F95-6969-41A1-9ABC-D334AB5FE975}" srcOrd="5" destOrd="0" presId="urn:microsoft.com/office/officeart/2005/8/layout/orgChart1"/>
    <dgm:cxn modelId="{E341C111-DB62-47E3-B6F5-E24A4F0A52E7}" type="presParOf" srcId="{F1125F95-6969-41A1-9ABC-D334AB5FE975}" destId="{39F00C3D-C406-49B6-AE72-228DFBFDA1BE}" srcOrd="0" destOrd="0" presId="urn:microsoft.com/office/officeart/2005/8/layout/orgChart1"/>
    <dgm:cxn modelId="{A23E5A86-3EDB-4E35-B785-DE301E450CB0}" type="presParOf" srcId="{39F00C3D-C406-49B6-AE72-228DFBFDA1BE}" destId="{7BF7806B-988F-4E3F-90B0-36E818D2D443}" srcOrd="0" destOrd="0" presId="urn:microsoft.com/office/officeart/2005/8/layout/orgChart1"/>
    <dgm:cxn modelId="{F45E956A-5851-4DFF-AF7F-1869407938A0}" type="presParOf" srcId="{39F00C3D-C406-49B6-AE72-228DFBFDA1BE}" destId="{CC2131D1-FC53-4CBB-B37D-7F8925E5CD58}" srcOrd="1" destOrd="0" presId="urn:microsoft.com/office/officeart/2005/8/layout/orgChart1"/>
    <dgm:cxn modelId="{83838AD1-D03B-4862-B7D4-967FA78C5CAE}" type="presParOf" srcId="{F1125F95-6969-41A1-9ABC-D334AB5FE975}" destId="{0C1340B3-FF54-4757-890E-C0CF0EC0AF69}" srcOrd="1" destOrd="0" presId="urn:microsoft.com/office/officeart/2005/8/layout/orgChart1"/>
    <dgm:cxn modelId="{899D4A3F-77CE-4934-A37D-C1A0DD164F5F}" type="presParOf" srcId="{0C1340B3-FF54-4757-890E-C0CF0EC0AF69}" destId="{7273FDC0-0B02-4AF3-BA83-E749736B9575}" srcOrd="0" destOrd="0" presId="urn:microsoft.com/office/officeart/2005/8/layout/orgChart1"/>
    <dgm:cxn modelId="{9C2F584D-488A-4CFB-A6A8-B3749CF59102}" type="presParOf" srcId="{0C1340B3-FF54-4757-890E-C0CF0EC0AF69}" destId="{90106F7E-E495-4D26-946C-DF20B361012B}" srcOrd="1" destOrd="0" presId="urn:microsoft.com/office/officeart/2005/8/layout/orgChart1"/>
    <dgm:cxn modelId="{CA054216-9BEC-45AE-B291-F2D4C43DD33A}" type="presParOf" srcId="{90106F7E-E495-4D26-946C-DF20B361012B}" destId="{508D5CA8-13FE-4933-BBBC-91EF077B4194}" srcOrd="0" destOrd="0" presId="urn:microsoft.com/office/officeart/2005/8/layout/orgChart1"/>
    <dgm:cxn modelId="{845DBB3C-16C6-484B-BB78-1A29DE10B59C}" type="presParOf" srcId="{508D5CA8-13FE-4933-BBBC-91EF077B4194}" destId="{9297DF07-AA7C-4FB8-8818-5FFF6B658BD9}" srcOrd="0" destOrd="0" presId="urn:microsoft.com/office/officeart/2005/8/layout/orgChart1"/>
    <dgm:cxn modelId="{BEE5EC71-9ED9-433A-A3E1-AA81C71197AB}" type="presParOf" srcId="{508D5CA8-13FE-4933-BBBC-91EF077B4194}" destId="{B705554B-2C37-4C94-A73A-BF895A482FF8}" srcOrd="1" destOrd="0" presId="urn:microsoft.com/office/officeart/2005/8/layout/orgChart1"/>
    <dgm:cxn modelId="{233046E0-8462-4C4E-8CB9-27CF35717AF4}" type="presParOf" srcId="{90106F7E-E495-4D26-946C-DF20B361012B}" destId="{0789FBC6-33DB-42F0-BBF7-63509BEEEBA2}" srcOrd="1" destOrd="0" presId="urn:microsoft.com/office/officeart/2005/8/layout/orgChart1"/>
    <dgm:cxn modelId="{4DFB9826-9E96-4D94-A3EC-E788A1CAA05A}" type="presParOf" srcId="{90106F7E-E495-4D26-946C-DF20B361012B}" destId="{843F5C04-1B54-4025-974D-05C27D02F2FC}" srcOrd="2" destOrd="0" presId="urn:microsoft.com/office/officeart/2005/8/layout/orgChart1"/>
    <dgm:cxn modelId="{3B8DC275-6504-47B6-96CB-7E076EE46E01}" type="presParOf" srcId="{0C1340B3-FF54-4757-890E-C0CF0EC0AF69}" destId="{1C043DB5-01CB-40FF-884C-86456CD85E7D}" srcOrd="2" destOrd="0" presId="urn:microsoft.com/office/officeart/2005/8/layout/orgChart1"/>
    <dgm:cxn modelId="{A258EBF4-5594-447D-B8BC-FD83A337EC44}" type="presParOf" srcId="{0C1340B3-FF54-4757-890E-C0CF0EC0AF69}" destId="{797FAFA5-8EF0-4BAA-BDC5-941DB200C5A3}" srcOrd="3" destOrd="0" presId="urn:microsoft.com/office/officeart/2005/8/layout/orgChart1"/>
    <dgm:cxn modelId="{C0FE57F0-16F4-49B8-9297-1FA1EA4F89E9}" type="presParOf" srcId="{797FAFA5-8EF0-4BAA-BDC5-941DB200C5A3}" destId="{5285F49C-A1F9-4481-9440-E3D876F41C05}" srcOrd="0" destOrd="0" presId="urn:microsoft.com/office/officeart/2005/8/layout/orgChart1"/>
    <dgm:cxn modelId="{5D0B6D25-FB66-4532-B659-39F77C0AB513}" type="presParOf" srcId="{5285F49C-A1F9-4481-9440-E3D876F41C05}" destId="{A40A503F-ACB5-40D8-8583-CA60F1A4C601}" srcOrd="0" destOrd="0" presId="urn:microsoft.com/office/officeart/2005/8/layout/orgChart1"/>
    <dgm:cxn modelId="{658280CE-D21D-4A73-A8BF-95F26A8C7321}" type="presParOf" srcId="{5285F49C-A1F9-4481-9440-E3D876F41C05}" destId="{D92EF221-0CB0-4B69-8AA1-375EF6089E7A}" srcOrd="1" destOrd="0" presId="urn:microsoft.com/office/officeart/2005/8/layout/orgChart1"/>
    <dgm:cxn modelId="{EE963CA9-14AB-41D1-A770-3C4A43541329}" type="presParOf" srcId="{797FAFA5-8EF0-4BAA-BDC5-941DB200C5A3}" destId="{9A93608D-2608-4B39-AAFE-7A170B38F9EC}" srcOrd="1" destOrd="0" presId="urn:microsoft.com/office/officeart/2005/8/layout/orgChart1"/>
    <dgm:cxn modelId="{43FE1CA8-154E-4BF3-A292-2BDEE88DF222}" type="presParOf" srcId="{797FAFA5-8EF0-4BAA-BDC5-941DB200C5A3}" destId="{EC793336-5CC2-4588-91F2-DB8DEA63326C}" srcOrd="2" destOrd="0" presId="urn:microsoft.com/office/officeart/2005/8/layout/orgChart1"/>
    <dgm:cxn modelId="{C2AC9048-7A31-425E-A165-9238A03B783E}" type="presParOf" srcId="{0C1340B3-FF54-4757-890E-C0CF0EC0AF69}" destId="{B663FECC-604C-4787-8AFA-A4F31E93C206}" srcOrd="4" destOrd="0" presId="urn:microsoft.com/office/officeart/2005/8/layout/orgChart1"/>
    <dgm:cxn modelId="{2900DFD5-897A-48EE-89DF-8161FBA2B986}" type="presParOf" srcId="{0C1340B3-FF54-4757-890E-C0CF0EC0AF69}" destId="{DF825F69-3F80-487C-B3BF-E2901E835477}" srcOrd="5" destOrd="0" presId="urn:microsoft.com/office/officeart/2005/8/layout/orgChart1"/>
    <dgm:cxn modelId="{85DE838A-722E-41FF-9978-0CB992BE05DC}" type="presParOf" srcId="{DF825F69-3F80-487C-B3BF-E2901E835477}" destId="{5579747C-CD5C-464B-B0BB-A7466DC7EC8D}" srcOrd="0" destOrd="0" presId="urn:microsoft.com/office/officeart/2005/8/layout/orgChart1"/>
    <dgm:cxn modelId="{FB3DA62F-22D3-42B1-B894-2ABEC00F9556}" type="presParOf" srcId="{5579747C-CD5C-464B-B0BB-A7466DC7EC8D}" destId="{39806834-E0AB-4DBF-A799-A7F747A59598}" srcOrd="0" destOrd="0" presId="urn:microsoft.com/office/officeart/2005/8/layout/orgChart1"/>
    <dgm:cxn modelId="{3BD97473-BF25-4AC9-B5D8-AC4FE01F41CA}" type="presParOf" srcId="{5579747C-CD5C-464B-B0BB-A7466DC7EC8D}" destId="{2C21FF00-78CD-45CA-BA75-042E236CE675}" srcOrd="1" destOrd="0" presId="urn:microsoft.com/office/officeart/2005/8/layout/orgChart1"/>
    <dgm:cxn modelId="{D39AB673-1AEF-47B6-A91E-3DB5795CAED4}" type="presParOf" srcId="{DF825F69-3F80-487C-B3BF-E2901E835477}" destId="{4B3C53CB-5100-43A6-9CD5-6A535F018BCD}" srcOrd="1" destOrd="0" presId="urn:microsoft.com/office/officeart/2005/8/layout/orgChart1"/>
    <dgm:cxn modelId="{5B203F48-5711-4F9A-9992-F0D15A89E616}" type="presParOf" srcId="{DF825F69-3F80-487C-B3BF-E2901E835477}" destId="{2CDDDAEC-66D7-474E-A0E6-3F58F9288C53}" srcOrd="2" destOrd="0" presId="urn:microsoft.com/office/officeart/2005/8/layout/orgChart1"/>
    <dgm:cxn modelId="{B16A1AD8-7106-41F0-B48B-3DBF8EAA9CD0}" type="presParOf" srcId="{0C1340B3-FF54-4757-890E-C0CF0EC0AF69}" destId="{4AC2D57A-5556-46EB-9DD4-C6B31CAB3C6C}" srcOrd="6" destOrd="0" presId="urn:microsoft.com/office/officeart/2005/8/layout/orgChart1"/>
    <dgm:cxn modelId="{A0458E29-8826-484B-B6AF-FD81DB9DFB18}" type="presParOf" srcId="{0C1340B3-FF54-4757-890E-C0CF0EC0AF69}" destId="{243512A7-A717-4FAF-9225-669E2B491A44}" srcOrd="7" destOrd="0" presId="urn:microsoft.com/office/officeart/2005/8/layout/orgChart1"/>
    <dgm:cxn modelId="{89F7DFA4-3133-4AC2-9B9E-B9B73EF50199}" type="presParOf" srcId="{243512A7-A717-4FAF-9225-669E2B491A44}" destId="{81641FA5-CBB9-4D99-A025-3BF747FFAF0E}" srcOrd="0" destOrd="0" presId="urn:microsoft.com/office/officeart/2005/8/layout/orgChart1"/>
    <dgm:cxn modelId="{98F1CC98-BFD4-4E46-96FE-89223044E45F}" type="presParOf" srcId="{81641FA5-CBB9-4D99-A025-3BF747FFAF0E}" destId="{7146639C-D9AF-4C1D-B45D-EC05866319D1}" srcOrd="0" destOrd="0" presId="urn:microsoft.com/office/officeart/2005/8/layout/orgChart1"/>
    <dgm:cxn modelId="{2689ED14-5E30-4C47-AA22-5E4CD7E6BD7C}" type="presParOf" srcId="{81641FA5-CBB9-4D99-A025-3BF747FFAF0E}" destId="{B5FCE344-C09F-4567-A477-67FC38F7BADE}" srcOrd="1" destOrd="0" presId="urn:microsoft.com/office/officeart/2005/8/layout/orgChart1"/>
    <dgm:cxn modelId="{97A0105A-0CCA-41E5-BDE0-6212E32F81A2}" type="presParOf" srcId="{243512A7-A717-4FAF-9225-669E2B491A44}" destId="{52FF974F-B456-4367-87EB-C753832DBE9A}" srcOrd="1" destOrd="0" presId="urn:microsoft.com/office/officeart/2005/8/layout/orgChart1"/>
    <dgm:cxn modelId="{ABE26287-D50F-4661-B5C6-A56CBB440497}" type="presParOf" srcId="{243512A7-A717-4FAF-9225-669E2B491A44}" destId="{3A3F0492-5BAA-4C18-9DA1-C2DEEA302791}" srcOrd="2" destOrd="0" presId="urn:microsoft.com/office/officeart/2005/8/layout/orgChart1"/>
    <dgm:cxn modelId="{B2F92FF3-04AB-4B2C-A94E-0DDC23015A2C}" type="presParOf" srcId="{0C1340B3-FF54-4757-890E-C0CF0EC0AF69}" destId="{82E997F8-B239-444F-9B68-7C784732FE94}" srcOrd="8" destOrd="0" presId="urn:microsoft.com/office/officeart/2005/8/layout/orgChart1"/>
    <dgm:cxn modelId="{70D489B2-4298-45CA-B627-9B7B15CBCE98}" type="presParOf" srcId="{0C1340B3-FF54-4757-890E-C0CF0EC0AF69}" destId="{9A016CAC-3650-4B48-84DA-1F30EB182B44}" srcOrd="9" destOrd="0" presId="urn:microsoft.com/office/officeart/2005/8/layout/orgChart1"/>
    <dgm:cxn modelId="{36B9B9FC-2C96-47F8-A10B-E4125F0392B1}" type="presParOf" srcId="{9A016CAC-3650-4B48-84DA-1F30EB182B44}" destId="{DFB93F02-2191-45FD-B8E0-0B526EC65C89}" srcOrd="0" destOrd="0" presId="urn:microsoft.com/office/officeart/2005/8/layout/orgChart1"/>
    <dgm:cxn modelId="{A33A0BF8-8E6D-45B8-A3AB-90D52119EDC6}" type="presParOf" srcId="{DFB93F02-2191-45FD-B8E0-0B526EC65C89}" destId="{372080EE-566F-4879-9F89-C0F4959AAF9B}" srcOrd="0" destOrd="0" presId="urn:microsoft.com/office/officeart/2005/8/layout/orgChart1"/>
    <dgm:cxn modelId="{83E1E1EB-4922-4FA3-A5F5-DC34BF45CB0B}" type="presParOf" srcId="{DFB93F02-2191-45FD-B8E0-0B526EC65C89}" destId="{37938C97-C9BD-47D6-A225-78C416C2C3E7}" srcOrd="1" destOrd="0" presId="urn:microsoft.com/office/officeart/2005/8/layout/orgChart1"/>
    <dgm:cxn modelId="{1CEE64BE-B295-4859-BD24-FCEAF3F06625}" type="presParOf" srcId="{9A016CAC-3650-4B48-84DA-1F30EB182B44}" destId="{BC21C67D-A26C-431B-AE64-1194B57F4372}" srcOrd="1" destOrd="0" presId="urn:microsoft.com/office/officeart/2005/8/layout/orgChart1"/>
    <dgm:cxn modelId="{34E6C5A1-5A1C-4CE8-AEA4-4811BB8D8A52}" type="presParOf" srcId="{9A016CAC-3650-4B48-84DA-1F30EB182B44}" destId="{FB7BE9A3-07F2-4D37-BCD5-FBF4EEB19740}" srcOrd="2" destOrd="0" presId="urn:microsoft.com/office/officeart/2005/8/layout/orgChart1"/>
    <dgm:cxn modelId="{4694E966-4CC2-40E4-BE92-A66989E1CD66}" type="presParOf" srcId="{F1125F95-6969-41A1-9ABC-D334AB5FE975}" destId="{C2C29936-61B7-429F-8BA8-7E33030857C1}" srcOrd="2" destOrd="0" presId="urn:microsoft.com/office/officeart/2005/8/layout/orgChart1"/>
    <dgm:cxn modelId="{67B55020-BD1F-4750-9CA8-2C868F5A843A}" type="presParOf" srcId="{DEA9E1F0-5A83-430B-93AC-E34B21FB85A2}" destId="{3ECC1668-7A90-4E58-97FF-997598EFD1A3}" srcOrd="6" destOrd="0" presId="urn:microsoft.com/office/officeart/2005/8/layout/orgChart1"/>
    <dgm:cxn modelId="{C3C30FC4-5CAA-484D-A9B3-1129C3B574D3}" type="presParOf" srcId="{DEA9E1F0-5A83-430B-93AC-E34B21FB85A2}" destId="{C7FF62BE-9891-440F-80C5-3F9699DE4F80}" srcOrd="7" destOrd="0" presId="urn:microsoft.com/office/officeart/2005/8/layout/orgChart1"/>
    <dgm:cxn modelId="{6AA04F12-2F6A-4930-9436-95D87C1227C0}" type="presParOf" srcId="{C7FF62BE-9891-440F-80C5-3F9699DE4F80}" destId="{C40FC13C-224B-46A7-8E36-DE36DAE8353F}" srcOrd="0" destOrd="0" presId="urn:microsoft.com/office/officeart/2005/8/layout/orgChart1"/>
    <dgm:cxn modelId="{60E56A61-5AB3-4875-8B4D-DAA66EB2CA20}" type="presParOf" srcId="{C40FC13C-224B-46A7-8E36-DE36DAE8353F}" destId="{670F9ACD-BB0B-4A28-B627-79C829DEE28D}" srcOrd="0" destOrd="0" presId="urn:microsoft.com/office/officeart/2005/8/layout/orgChart1"/>
    <dgm:cxn modelId="{7CEA6BCC-A5C7-45EE-9E7B-2C059755E206}" type="presParOf" srcId="{C40FC13C-224B-46A7-8E36-DE36DAE8353F}" destId="{B4586941-242F-43F1-8FB8-920A74EC15AC}" srcOrd="1" destOrd="0" presId="urn:microsoft.com/office/officeart/2005/8/layout/orgChart1"/>
    <dgm:cxn modelId="{335B3B1C-4463-4D65-80C0-2AA60FA5D629}" type="presParOf" srcId="{C7FF62BE-9891-440F-80C5-3F9699DE4F80}" destId="{0F004C89-BF83-4A08-AC7E-9AE296213CB7}" srcOrd="1" destOrd="0" presId="urn:microsoft.com/office/officeart/2005/8/layout/orgChart1"/>
    <dgm:cxn modelId="{EFFBD100-2BB7-4AF1-88BF-80871D103883}" type="presParOf" srcId="{C7FF62BE-9891-440F-80C5-3F9699DE4F80}" destId="{96A3237A-B1E2-4304-B0BB-815011A0868F}" srcOrd="2" destOrd="0" presId="urn:microsoft.com/office/officeart/2005/8/layout/orgChart1"/>
    <dgm:cxn modelId="{7031B151-0306-44C6-B055-7B9B9B6ACD0F}" type="presParOf" srcId="{DEA9E1F0-5A83-430B-93AC-E34B21FB85A2}" destId="{1E5369D4-0ECE-4A22-BC8F-C9A5174EE51C}" srcOrd="8" destOrd="0" presId="urn:microsoft.com/office/officeart/2005/8/layout/orgChart1"/>
    <dgm:cxn modelId="{75F5E53C-839B-425F-A5D1-FD67A4A6B105}" type="presParOf" srcId="{DEA9E1F0-5A83-430B-93AC-E34B21FB85A2}" destId="{2E15992F-BCA2-4317-B4D9-B5D32E543594}" srcOrd="9" destOrd="0" presId="urn:microsoft.com/office/officeart/2005/8/layout/orgChart1"/>
    <dgm:cxn modelId="{6EC92AD3-85CF-4C42-8E28-9FDFF67EDCFA}" type="presParOf" srcId="{2E15992F-BCA2-4317-B4D9-B5D32E543594}" destId="{DE57A110-AD62-4D1D-95BA-1AAB8BE682C4}" srcOrd="0" destOrd="0" presId="urn:microsoft.com/office/officeart/2005/8/layout/orgChart1"/>
    <dgm:cxn modelId="{B65C5688-8F12-4868-B0E0-B00F2672E4A6}" type="presParOf" srcId="{DE57A110-AD62-4D1D-95BA-1AAB8BE682C4}" destId="{0B4947AD-94FC-4A77-A1E8-F6B3EBC0EFD5}" srcOrd="0" destOrd="0" presId="urn:microsoft.com/office/officeart/2005/8/layout/orgChart1"/>
    <dgm:cxn modelId="{C29CB9FE-8099-468B-90B2-7B5E201DECED}" type="presParOf" srcId="{DE57A110-AD62-4D1D-95BA-1AAB8BE682C4}" destId="{5D12B05C-1CFE-49BD-AA2D-79028CC534A9}" srcOrd="1" destOrd="0" presId="urn:microsoft.com/office/officeart/2005/8/layout/orgChart1"/>
    <dgm:cxn modelId="{F450D515-7678-4550-98D4-07D83D6F5A72}" type="presParOf" srcId="{2E15992F-BCA2-4317-B4D9-B5D32E543594}" destId="{9DFF8452-DC73-4EF9-BCCB-9222692F3E6C}" srcOrd="1" destOrd="0" presId="urn:microsoft.com/office/officeart/2005/8/layout/orgChart1"/>
    <dgm:cxn modelId="{69F50C28-B43D-4590-8E69-38F034ED06E3}" type="presParOf" srcId="{2E15992F-BCA2-4317-B4D9-B5D32E543594}" destId="{B3438F08-84D4-42C4-AB55-77B07EBEAC9B}" srcOrd="2" destOrd="0" presId="urn:microsoft.com/office/officeart/2005/8/layout/orgChart1"/>
    <dgm:cxn modelId="{93144490-B1EB-4265-96C6-4A623DB54374}" type="presParOf" srcId="{DEA9E1F0-5A83-430B-93AC-E34B21FB85A2}" destId="{0B15B8B5-B730-4568-9DDA-5F5623C65CB5}" srcOrd="10" destOrd="0" presId="urn:microsoft.com/office/officeart/2005/8/layout/orgChart1"/>
    <dgm:cxn modelId="{90CD82C5-D319-4FE1-9263-3B3A6A113E02}" type="presParOf" srcId="{DEA9E1F0-5A83-430B-93AC-E34B21FB85A2}" destId="{8310808F-20D2-4C06-91E1-4995579E2D13}" srcOrd="11" destOrd="0" presId="urn:microsoft.com/office/officeart/2005/8/layout/orgChart1"/>
    <dgm:cxn modelId="{35E8D471-2917-4075-9517-701F13D23D28}" type="presParOf" srcId="{8310808F-20D2-4C06-91E1-4995579E2D13}" destId="{A74B4BAC-8AB6-45CD-8AD4-1BDF67A4A30E}" srcOrd="0" destOrd="0" presId="urn:microsoft.com/office/officeart/2005/8/layout/orgChart1"/>
    <dgm:cxn modelId="{8C4EBB9D-0D19-41D9-B003-439451DA4AD1}" type="presParOf" srcId="{A74B4BAC-8AB6-45CD-8AD4-1BDF67A4A30E}" destId="{F9F679DB-2D2B-4C77-8F16-E29AF452F7E4}" srcOrd="0" destOrd="0" presId="urn:microsoft.com/office/officeart/2005/8/layout/orgChart1"/>
    <dgm:cxn modelId="{12C676A8-E799-4767-B7C6-B62AF9DB9961}" type="presParOf" srcId="{A74B4BAC-8AB6-45CD-8AD4-1BDF67A4A30E}" destId="{E5BC9133-2E46-4198-8A91-B3ECC6CC6AD0}" srcOrd="1" destOrd="0" presId="urn:microsoft.com/office/officeart/2005/8/layout/orgChart1"/>
    <dgm:cxn modelId="{2A4D4C76-CBE9-4F3D-9FE5-203AB4C08D94}" type="presParOf" srcId="{8310808F-20D2-4C06-91E1-4995579E2D13}" destId="{B7AB38FF-950E-4463-9A3C-E7C3BF3F06D6}" srcOrd="1" destOrd="0" presId="urn:microsoft.com/office/officeart/2005/8/layout/orgChart1"/>
    <dgm:cxn modelId="{3B8CBE86-2606-406E-9CE8-5B77281E4F1C}" type="presParOf" srcId="{8310808F-20D2-4C06-91E1-4995579E2D13}" destId="{E4BBCACA-EF77-4057-8BE0-4F8B5B014B55}" srcOrd="2" destOrd="0" presId="urn:microsoft.com/office/officeart/2005/8/layout/orgChart1"/>
    <dgm:cxn modelId="{36A4C123-5679-484D-87A1-A5E02CC0D6EE}" type="presParOf" srcId="{63A4F9EA-9249-4905-9FC8-5BF7906ABE8F}" destId="{ABC5D4D4-EB52-483C-9955-20EC07FB424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E99398-7885-49D8-A53C-6E6AED9D11F2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6F4EF8B-63E5-410F-9EDF-B7A8D78497A5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6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AUTUMN HALL </a:t>
          </a:r>
          <a:endParaRPr lang="en-US" sz="1600" dirty="0"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>
            <a:spcAft>
              <a:spcPct val="35000"/>
            </a:spcAft>
          </a:pPr>
          <a:r>
            <a:rPr lang="en-US" sz="16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MASTER ASSOCIATION</a:t>
          </a:r>
        </a:p>
        <a:p>
          <a:pPr>
            <a:spcAft>
              <a:spcPct val="35000"/>
            </a:spcAft>
          </a:pPr>
          <a:r>
            <a:rPr lang="en-US" sz="16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$307,375</a:t>
          </a:r>
          <a:endParaRPr lang="en-US" sz="1600" dirty="0">
            <a:latin typeface="+mn-lt"/>
          </a:endParaRPr>
        </a:p>
      </dgm:t>
    </dgm:pt>
    <dgm:pt modelId="{99C46344-EC50-4EEE-A4A9-75C9F7B6D229}" type="parTrans" cxnId="{0D506A50-EF60-48CC-915F-F2D87F2DBCB5}">
      <dgm:prSet/>
      <dgm:spPr/>
      <dgm:t>
        <a:bodyPr/>
        <a:lstStyle/>
        <a:p>
          <a:endParaRPr lang="en-US"/>
        </a:p>
      </dgm:t>
    </dgm:pt>
    <dgm:pt modelId="{D4DAF1E5-CA6D-4655-BA5D-6F23E60EE0C8}" type="sibTrans" cxnId="{0D506A50-EF60-48CC-915F-F2D87F2DBCB5}">
      <dgm:prSet/>
      <dgm:spPr/>
      <dgm:t>
        <a:bodyPr/>
        <a:lstStyle/>
        <a:p>
          <a:endParaRPr lang="en-US"/>
        </a:p>
      </dgm:t>
    </dgm:pt>
    <dgm:pt modelId="{5EC98381-9EB8-4110-88CA-B19CD4E15F75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600" b="1" cap="small" baseline="0" dirty="0" err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Dungannon</a:t>
          </a:r>
          <a:r>
            <a:rPr lang="en-US" sz="1600" b="1" cap="small" baseline="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Village</a:t>
          </a:r>
        </a:p>
        <a:p>
          <a:pPr>
            <a:spcAft>
              <a:spcPct val="35000"/>
            </a:spcAft>
          </a:pPr>
          <a:r>
            <a:rPr lang="en-US" sz="16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$4,846</a:t>
          </a:r>
          <a:endParaRPr lang="en-US" sz="1600" dirty="0">
            <a:latin typeface="+mn-lt"/>
          </a:endParaRPr>
        </a:p>
      </dgm:t>
    </dgm:pt>
    <dgm:pt modelId="{32CC9228-6086-4E87-BD82-830676512845}" type="parTrans" cxnId="{A89E1509-8931-4FA9-9736-77A9C78E7949}">
      <dgm:prSet/>
      <dgm:spPr/>
      <dgm:t>
        <a:bodyPr/>
        <a:lstStyle/>
        <a:p>
          <a:endParaRPr lang="en-US"/>
        </a:p>
      </dgm:t>
    </dgm:pt>
    <dgm:pt modelId="{D3DF9C04-D813-4B19-B789-8AC863338C16}" type="sibTrans" cxnId="{A89E1509-8931-4FA9-9736-77A9C78E7949}">
      <dgm:prSet/>
      <dgm:spPr/>
      <dgm:t>
        <a:bodyPr/>
        <a:lstStyle/>
        <a:p>
          <a:endParaRPr lang="en-US"/>
        </a:p>
      </dgm:t>
    </dgm:pt>
    <dgm:pt modelId="{9EEA4B1E-6C7C-4F6D-BD51-7F190565AA4D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600" b="1" cap="small" baseline="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Medical Offices</a:t>
          </a:r>
        </a:p>
        <a:p>
          <a:pPr>
            <a:spcAft>
              <a:spcPct val="35000"/>
            </a:spcAft>
          </a:pPr>
          <a:r>
            <a:rPr lang="en-US" sz="16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$9,503</a:t>
          </a:r>
          <a:endParaRPr lang="en-US" sz="1600" dirty="0">
            <a:latin typeface="+mn-lt"/>
          </a:endParaRPr>
        </a:p>
      </dgm:t>
    </dgm:pt>
    <dgm:pt modelId="{66F03974-C677-4D7A-9C7D-ED71F65D92D3}" type="parTrans" cxnId="{879F63A6-840B-4868-8DFD-A7611191A261}">
      <dgm:prSet/>
      <dgm:spPr/>
      <dgm:t>
        <a:bodyPr/>
        <a:lstStyle/>
        <a:p>
          <a:endParaRPr lang="en-US"/>
        </a:p>
      </dgm:t>
    </dgm:pt>
    <dgm:pt modelId="{BDF3B29E-57B2-4F77-9AD3-4BB9FB322C4D}" type="sibTrans" cxnId="{879F63A6-840B-4868-8DFD-A7611191A261}">
      <dgm:prSet/>
      <dgm:spPr/>
      <dgm:t>
        <a:bodyPr/>
        <a:lstStyle/>
        <a:p>
          <a:endParaRPr lang="en-US"/>
        </a:p>
      </dgm:t>
    </dgm:pt>
    <dgm:pt modelId="{68DD07DF-6EAC-4FD6-8E60-7BF60641AF75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600" b="1" cap="small" baseline="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COA</a:t>
          </a:r>
          <a:endParaRPr lang="en-US" sz="1600" cap="small" baseline="0" dirty="0"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>
            <a:spcAft>
              <a:spcPts val="0"/>
            </a:spcAft>
          </a:pPr>
          <a:r>
            <a:rPr lang="en-US" sz="1600" b="1" cap="small" baseline="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Residential</a:t>
          </a:r>
        </a:p>
        <a:p>
          <a:pPr>
            <a:spcAft>
              <a:spcPts val="0"/>
            </a:spcAft>
          </a:pPr>
          <a:r>
            <a:rPr lang="en-US" sz="16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$136,991</a:t>
          </a:r>
          <a:endParaRPr lang="en-US" sz="1600" dirty="0">
            <a:latin typeface="+mn-lt"/>
          </a:endParaRPr>
        </a:p>
      </dgm:t>
    </dgm:pt>
    <dgm:pt modelId="{145F7D70-90B7-49AC-8086-5FF97DDF58FD}" type="parTrans" cxnId="{ED9F3B55-DDBE-44B9-BF71-B723D58C0AC4}">
      <dgm:prSet/>
      <dgm:spPr/>
      <dgm:t>
        <a:bodyPr/>
        <a:lstStyle/>
        <a:p>
          <a:endParaRPr lang="en-US"/>
        </a:p>
      </dgm:t>
    </dgm:pt>
    <dgm:pt modelId="{558FA9E6-C796-4A29-9594-B034320B2653}" type="sibTrans" cxnId="{ED9F3B55-DDBE-44B9-BF71-B723D58C0AC4}">
      <dgm:prSet/>
      <dgm:spPr/>
      <dgm:t>
        <a:bodyPr/>
        <a:lstStyle/>
        <a:p>
          <a:endParaRPr lang="en-US"/>
        </a:p>
      </dgm:t>
    </dgm:pt>
    <dgm:pt modelId="{3DEFC728-15C9-4ADC-8CE8-EB925F2733E2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600" b="1" cap="small" baseline="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Carolina Bay</a:t>
          </a:r>
        </a:p>
        <a:p>
          <a:pPr>
            <a:spcAft>
              <a:spcPct val="35000"/>
            </a:spcAft>
          </a:pPr>
          <a:r>
            <a:rPr lang="en-US" sz="16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$76,018</a:t>
          </a:r>
          <a:endParaRPr lang="en-US" sz="1600" b="1" dirty="0"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571752E-A2DD-4171-BC7E-A23453416903}" type="parTrans" cxnId="{C2E7A2CB-58C7-4CF6-9421-4C7DF1305925}">
      <dgm:prSet/>
      <dgm:spPr/>
      <dgm:t>
        <a:bodyPr/>
        <a:lstStyle/>
        <a:p>
          <a:endParaRPr lang="en-US"/>
        </a:p>
      </dgm:t>
    </dgm:pt>
    <dgm:pt modelId="{87A5F1FF-380C-4435-B835-C97619E82FA1}" type="sibTrans" cxnId="{C2E7A2CB-58C7-4CF6-9421-4C7DF1305925}">
      <dgm:prSet/>
      <dgm:spPr/>
      <dgm:t>
        <a:bodyPr/>
        <a:lstStyle/>
        <a:p>
          <a:endParaRPr lang="en-US"/>
        </a:p>
      </dgm:t>
    </dgm:pt>
    <dgm:pt modelId="{C0958E92-C7A9-4772-88AB-646EE0C41A2E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600" b="1" cap="small" baseline="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Headwaters Apartments</a:t>
          </a:r>
        </a:p>
        <a:p>
          <a:pPr>
            <a:spcAft>
              <a:spcPct val="35000"/>
            </a:spcAft>
          </a:pPr>
          <a:r>
            <a:rPr lang="en-US" sz="16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$57,806</a:t>
          </a:r>
          <a:endParaRPr lang="en-US" sz="1600" dirty="0">
            <a:latin typeface="+mn-lt"/>
          </a:endParaRPr>
        </a:p>
      </dgm:t>
    </dgm:pt>
    <dgm:pt modelId="{3D7896A1-8C7B-4B5B-A1F0-AA22AAFB0D85}" type="parTrans" cxnId="{5ECA2A9B-AE90-4311-A5EA-1710E029F68C}">
      <dgm:prSet/>
      <dgm:spPr/>
      <dgm:t>
        <a:bodyPr/>
        <a:lstStyle/>
        <a:p>
          <a:endParaRPr lang="en-US"/>
        </a:p>
      </dgm:t>
    </dgm:pt>
    <dgm:pt modelId="{DC25BA13-2443-46B2-B4F0-6C2B824D0AE7}" type="sibTrans" cxnId="{5ECA2A9B-AE90-4311-A5EA-1710E029F68C}">
      <dgm:prSet/>
      <dgm:spPr/>
      <dgm:t>
        <a:bodyPr/>
        <a:lstStyle/>
        <a:p>
          <a:endParaRPr lang="en-US"/>
        </a:p>
      </dgm:t>
    </dgm:pt>
    <dgm:pt modelId="{53EBEE2D-FFCC-4105-B89B-19A76926854F}">
      <dgm:prSet custT="1"/>
      <dgm:spPr/>
      <dgm:t>
        <a:bodyPr/>
        <a:lstStyle/>
        <a:p>
          <a:r>
            <a:rPr lang="en-US" sz="1600" b="1" dirty="0"/>
            <a:t>Autumn Hall Offices</a:t>
          </a:r>
        </a:p>
        <a:p>
          <a:r>
            <a:rPr lang="en-US" sz="1600" b="1" dirty="0"/>
            <a:t>$22,212</a:t>
          </a:r>
        </a:p>
      </dgm:t>
    </dgm:pt>
    <dgm:pt modelId="{C56E9E8D-3F02-47D2-B551-5BE1A975E2DA}" type="parTrans" cxnId="{76B6C091-0F20-463E-8CED-8AAD0D601729}">
      <dgm:prSet/>
      <dgm:spPr/>
      <dgm:t>
        <a:bodyPr/>
        <a:lstStyle/>
        <a:p>
          <a:endParaRPr lang="en-US"/>
        </a:p>
      </dgm:t>
    </dgm:pt>
    <dgm:pt modelId="{2E970927-775E-4DD7-BB4D-4B3BC040EF1C}" type="sibTrans" cxnId="{76B6C091-0F20-463E-8CED-8AAD0D601729}">
      <dgm:prSet/>
      <dgm:spPr/>
      <dgm:t>
        <a:bodyPr/>
        <a:lstStyle/>
        <a:p>
          <a:endParaRPr lang="en-US"/>
        </a:p>
      </dgm:t>
    </dgm:pt>
    <dgm:pt modelId="{D0434809-01D4-4A19-8AC0-36737E2F3415}" type="pres">
      <dgm:prSet presAssocID="{14E99398-7885-49D8-A53C-6E6AED9D11F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B0DA3B2-83C6-4B51-88AF-55DB0ACD0414}" type="pres">
      <dgm:prSet presAssocID="{16F4EF8B-63E5-410F-9EDF-B7A8D78497A5}" presName="hierRoot1" presStyleCnt="0">
        <dgm:presLayoutVars>
          <dgm:hierBranch/>
        </dgm:presLayoutVars>
      </dgm:prSet>
      <dgm:spPr/>
    </dgm:pt>
    <dgm:pt modelId="{B778CFD5-F89A-468C-89A3-2DC192401921}" type="pres">
      <dgm:prSet presAssocID="{16F4EF8B-63E5-410F-9EDF-B7A8D78497A5}" presName="rootComposite1" presStyleCnt="0"/>
      <dgm:spPr/>
    </dgm:pt>
    <dgm:pt modelId="{B5F1926C-0287-48EF-A58C-9CFD5D3E98C7}" type="pres">
      <dgm:prSet presAssocID="{16F4EF8B-63E5-410F-9EDF-B7A8D78497A5}" presName="rootText1" presStyleLbl="node0" presStyleIdx="0" presStyleCnt="1" custScaleX="135266" custScaleY="149880">
        <dgm:presLayoutVars>
          <dgm:chPref val="3"/>
        </dgm:presLayoutVars>
      </dgm:prSet>
      <dgm:spPr/>
    </dgm:pt>
    <dgm:pt modelId="{9C1407ED-2EFB-4DE3-826C-D53E09143857}" type="pres">
      <dgm:prSet presAssocID="{16F4EF8B-63E5-410F-9EDF-B7A8D78497A5}" presName="rootConnector1" presStyleLbl="node1" presStyleIdx="0" presStyleCnt="0"/>
      <dgm:spPr/>
    </dgm:pt>
    <dgm:pt modelId="{117CF7F1-47ED-40F5-A3EF-6EA86C911675}" type="pres">
      <dgm:prSet presAssocID="{16F4EF8B-63E5-410F-9EDF-B7A8D78497A5}" presName="hierChild2" presStyleCnt="0"/>
      <dgm:spPr/>
    </dgm:pt>
    <dgm:pt modelId="{F4E7500B-9B8C-4AF9-84DF-48A9EE4DA04B}" type="pres">
      <dgm:prSet presAssocID="{32CC9228-6086-4E87-BD82-830676512845}" presName="Name35" presStyleLbl="parChTrans1D2" presStyleIdx="0" presStyleCnt="6"/>
      <dgm:spPr/>
    </dgm:pt>
    <dgm:pt modelId="{8E788EF2-FE10-454B-A52F-B6A131770728}" type="pres">
      <dgm:prSet presAssocID="{5EC98381-9EB8-4110-88CA-B19CD4E15F75}" presName="hierRoot2" presStyleCnt="0">
        <dgm:presLayoutVars>
          <dgm:hierBranch val="init"/>
        </dgm:presLayoutVars>
      </dgm:prSet>
      <dgm:spPr/>
    </dgm:pt>
    <dgm:pt modelId="{3CE52F38-C768-45E7-8872-5484E3828F8E}" type="pres">
      <dgm:prSet presAssocID="{5EC98381-9EB8-4110-88CA-B19CD4E15F75}" presName="rootComposite" presStyleCnt="0"/>
      <dgm:spPr/>
    </dgm:pt>
    <dgm:pt modelId="{887C88ED-352C-4D37-9258-2A347D25F3C2}" type="pres">
      <dgm:prSet presAssocID="{5EC98381-9EB8-4110-88CA-B19CD4E15F75}" presName="rootText" presStyleLbl="node2" presStyleIdx="0" presStyleCnt="6" custScaleX="60682">
        <dgm:presLayoutVars>
          <dgm:chPref val="3"/>
        </dgm:presLayoutVars>
      </dgm:prSet>
      <dgm:spPr/>
    </dgm:pt>
    <dgm:pt modelId="{C35B631E-6466-4033-BDF7-636D0596367B}" type="pres">
      <dgm:prSet presAssocID="{5EC98381-9EB8-4110-88CA-B19CD4E15F75}" presName="rootConnector" presStyleLbl="node2" presStyleIdx="0" presStyleCnt="6"/>
      <dgm:spPr/>
    </dgm:pt>
    <dgm:pt modelId="{3D57F58A-62DD-4BBF-A832-9E7BD5976CB5}" type="pres">
      <dgm:prSet presAssocID="{5EC98381-9EB8-4110-88CA-B19CD4E15F75}" presName="hierChild4" presStyleCnt="0"/>
      <dgm:spPr/>
    </dgm:pt>
    <dgm:pt modelId="{B36426CB-C10D-4916-89D7-57F7CF23BE33}" type="pres">
      <dgm:prSet presAssocID="{5EC98381-9EB8-4110-88CA-B19CD4E15F75}" presName="hierChild5" presStyleCnt="0"/>
      <dgm:spPr/>
    </dgm:pt>
    <dgm:pt modelId="{02192B54-86B4-4F34-8059-E75E780E1481}" type="pres">
      <dgm:prSet presAssocID="{66F03974-C677-4D7A-9C7D-ED71F65D92D3}" presName="Name35" presStyleLbl="parChTrans1D2" presStyleIdx="1" presStyleCnt="6"/>
      <dgm:spPr/>
    </dgm:pt>
    <dgm:pt modelId="{8F8CB3D6-6EB5-40E4-9B47-F5031B5306E1}" type="pres">
      <dgm:prSet presAssocID="{9EEA4B1E-6C7C-4F6D-BD51-7F190565AA4D}" presName="hierRoot2" presStyleCnt="0">
        <dgm:presLayoutVars>
          <dgm:hierBranch val="init"/>
        </dgm:presLayoutVars>
      </dgm:prSet>
      <dgm:spPr/>
    </dgm:pt>
    <dgm:pt modelId="{E57FCCEF-431B-4AC1-BE01-8BAE1DB4B770}" type="pres">
      <dgm:prSet presAssocID="{9EEA4B1E-6C7C-4F6D-BD51-7F190565AA4D}" presName="rootComposite" presStyleCnt="0"/>
      <dgm:spPr/>
    </dgm:pt>
    <dgm:pt modelId="{D529B6C8-DFAC-4DF7-81CF-565E465BBC50}" type="pres">
      <dgm:prSet presAssocID="{9EEA4B1E-6C7C-4F6D-BD51-7F190565AA4D}" presName="rootText" presStyleLbl="node2" presStyleIdx="1" presStyleCnt="6" custScaleX="60026">
        <dgm:presLayoutVars>
          <dgm:chPref val="3"/>
        </dgm:presLayoutVars>
      </dgm:prSet>
      <dgm:spPr/>
    </dgm:pt>
    <dgm:pt modelId="{905C6558-CFF7-4BC0-B5B4-A5FAF9A8D665}" type="pres">
      <dgm:prSet presAssocID="{9EEA4B1E-6C7C-4F6D-BD51-7F190565AA4D}" presName="rootConnector" presStyleLbl="node2" presStyleIdx="1" presStyleCnt="6"/>
      <dgm:spPr/>
    </dgm:pt>
    <dgm:pt modelId="{157D7CE0-2ECC-4800-A3CC-0EE46DFBACAD}" type="pres">
      <dgm:prSet presAssocID="{9EEA4B1E-6C7C-4F6D-BD51-7F190565AA4D}" presName="hierChild4" presStyleCnt="0"/>
      <dgm:spPr/>
    </dgm:pt>
    <dgm:pt modelId="{460645AF-1B54-4326-9DC7-1FB3A8DC5755}" type="pres">
      <dgm:prSet presAssocID="{9EEA4B1E-6C7C-4F6D-BD51-7F190565AA4D}" presName="hierChild5" presStyleCnt="0"/>
      <dgm:spPr/>
    </dgm:pt>
    <dgm:pt modelId="{4BEE3E12-0E40-452D-99EA-B46A60236E2E}" type="pres">
      <dgm:prSet presAssocID="{145F7D70-90B7-49AC-8086-5FF97DDF58FD}" presName="Name35" presStyleLbl="parChTrans1D2" presStyleIdx="2" presStyleCnt="6"/>
      <dgm:spPr/>
    </dgm:pt>
    <dgm:pt modelId="{04DBF21D-56CE-4394-B4C3-059AB6999FF3}" type="pres">
      <dgm:prSet presAssocID="{68DD07DF-6EAC-4FD6-8E60-7BF60641AF75}" presName="hierRoot2" presStyleCnt="0">
        <dgm:presLayoutVars>
          <dgm:hierBranch val="init"/>
        </dgm:presLayoutVars>
      </dgm:prSet>
      <dgm:spPr/>
    </dgm:pt>
    <dgm:pt modelId="{54C15E03-7D3D-4CE1-A55E-01AD1EC00107}" type="pres">
      <dgm:prSet presAssocID="{68DD07DF-6EAC-4FD6-8E60-7BF60641AF75}" presName="rootComposite" presStyleCnt="0"/>
      <dgm:spPr/>
    </dgm:pt>
    <dgm:pt modelId="{3022B82E-E819-4410-BB2F-6C72FC8E6FD4}" type="pres">
      <dgm:prSet presAssocID="{68DD07DF-6EAC-4FD6-8E60-7BF60641AF75}" presName="rootText" presStyleLbl="node2" presStyleIdx="2" presStyleCnt="6" custScaleX="60916">
        <dgm:presLayoutVars>
          <dgm:chPref val="3"/>
        </dgm:presLayoutVars>
      </dgm:prSet>
      <dgm:spPr/>
    </dgm:pt>
    <dgm:pt modelId="{74C909B7-D59E-42FE-A923-A6B2A3F7271F}" type="pres">
      <dgm:prSet presAssocID="{68DD07DF-6EAC-4FD6-8E60-7BF60641AF75}" presName="rootConnector" presStyleLbl="node2" presStyleIdx="2" presStyleCnt="6"/>
      <dgm:spPr/>
    </dgm:pt>
    <dgm:pt modelId="{9F408820-B4FD-4DAB-9583-180F3CFA6BDA}" type="pres">
      <dgm:prSet presAssocID="{68DD07DF-6EAC-4FD6-8E60-7BF60641AF75}" presName="hierChild4" presStyleCnt="0"/>
      <dgm:spPr/>
    </dgm:pt>
    <dgm:pt modelId="{CF5E662D-B179-4EDB-B7DB-761BCC2D7272}" type="pres">
      <dgm:prSet presAssocID="{68DD07DF-6EAC-4FD6-8E60-7BF60641AF75}" presName="hierChild5" presStyleCnt="0"/>
      <dgm:spPr/>
    </dgm:pt>
    <dgm:pt modelId="{1C7F1DBA-A7ED-4FD6-AE0F-FFDA5AA90EDB}" type="pres">
      <dgm:prSet presAssocID="{9571752E-A2DD-4171-BC7E-A23453416903}" presName="Name35" presStyleLbl="parChTrans1D2" presStyleIdx="3" presStyleCnt="6"/>
      <dgm:spPr/>
    </dgm:pt>
    <dgm:pt modelId="{921F1B19-85FC-4D19-A025-FE34BAB2CC01}" type="pres">
      <dgm:prSet presAssocID="{3DEFC728-15C9-4ADC-8CE8-EB925F2733E2}" presName="hierRoot2" presStyleCnt="0">
        <dgm:presLayoutVars>
          <dgm:hierBranch val="init"/>
        </dgm:presLayoutVars>
      </dgm:prSet>
      <dgm:spPr/>
    </dgm:pt>
    <dgm:pt modelId="{00D10C89-FDE8-4926-811A-6B456B2BCAD7}" type="pres">
      <dgm:prSet presAssocID="{3DEFC728-15C9-4ADC-8CE8-EB925F2733E2}" presName="rootComposite" presStyleCnt="0"/>
      <dgm:spPr/>
    </dgm:pt>
    <dgm:pt modelId="{D2DC04E7-82B4-45CC-B085-BEA14AD0D16C}" type="pres">
      <dgm:prSet presAssocID="{3DEFC728-15C9-4ADC-8CE8-EB925F2733E2}" presName="rootText" presStyleLbl="node2" presStyleIdx="3" presStyleCnt="6" custScaleX="57582">
        <dgm:presLayoutVars>
          <dgm:chPref val="3"/>
        </dgm:presLayoutVars>
      </dgm:prSet>
      <dgm:spPr/>
    </dgm:pt>
    <dgm:pt modelId="{8E97F431-FD21-4F1D-9F2F-52347B9B85E0}" type="pres">
      <dgm:prSet presAssocID="{3DEFC728-15C9-4ADC-8CE8-EB925F2733E2}" presName="rootConnector" presStyleLbl="node2" presStyleIdx="3" presStyleCnt="6"/>
      <dgm:spPr/>
    </dgm:pt>
    <dgm:pt modelId="{E276485B-682C-4D22-8F62-00F15ACB05BA}" type="pres">
      <dgm:prSet presAssocID="{3DEFC728-15C9-4ADC-8CE8-EB925F2733E2}" presName="hierChild4" presStyleCnt="0"/>
      <dgm:spPr/>
    </dgm:pt>
    <dgm:pt modelId="{0DA786E8-95EB-43F7-8C98-05654A1C0266}" type="pres">
      <dgm:prSet presAssocID="{3DEFC728-15C9-4ADC-8CE8-EB925F2733E2}" presName="hierChild5" presStyleCnt="0"/>
      <dgm:spPr/>
    </dgm:pt>
    <dgm:pt modelId="{9C7603AC-1F08-4FA3-B269-F4C5A0E0804F}" type="pres">
      <dgm:prSet presAssocID="{3D7896A1-8C7B-4B5B-A1F0-AA22AAFB0D85}" presName="Name35" presStyleLbl="parChTrans1D2" presStyleIdx="4" presStyleCnt="6"/>
      <dgm:spPr/>
    </dgm:pt>
    <dgm:pt modelId="{31E80AC1-724C-41C2-ABFD-F3C5EC6056A5}" type="pres">
      <dgm:prSet presAssocID="{C0958E92-C7A9-4772-88AB-646EE0C41A2E}" presName="hierRoot2" presStyleCnt="0">
        <dgm:presLayoutVars>
          <dgm:hierBranch val="init"/>
        </dgm:presLayoutVars>
      </dgm:prSet>
      <dgm:spPr/>
    </dgm:pt>
    <dgm:pt modelId="{8254E963-746C-4957-AB18-318F0E9D7C2D}" type="pres">
      <dgm:prSet presAssocID="{C0958E92-C7A9-4772-88AB-646EE0C41A2E}" presName="rootComposite" presStyleCnt="0"/>
      <dgm:spPr/>
    </dgm:pt>
    <dgm:pt modelId="{F5B4CD7A-7603-4DE8-9369-08C9F242F092}" type="pres">
      <dgm:prSet presAssocID="{C0958E92-C7A9-4772-88AB-646EE0C41A2E}" presName="rootText" presStyleLbl="node2" presStyleIdx="4" presStyleCnt="6" custScaleX="52382">
        <dgm:presLayoutVars>
          <dgm:chPref val="3"/>
        </dgm:presLayoutVars>
      </dgm:prSet>
      <dgm:spPr/>
    </dgm:pt>
    <dgm:pt modelId="{0E3C08C0-D69E-49C2-8A85-490A30DEB1B6}" type="pres">
      <dgm:prSet presAssocID="{C0958E92-C7A9-4772-88AB-646EE0C41A2E}" presName="rootConnector" presStyleLbl="node2" presStyleIdx="4" presStyleCnt="6"/>
      <dgm:spPr/>
    </dgm:pt>
    <dgm:pt modelId="{90F3CC46-9635-440F-9C7D-214E3B26CA00}" type="pres">
      <dgm:prSet presAssocID="{C0958E92-C7A9-4772-88AB-646EE0C41A2E}" presName="hierChild4" presStyleCnt="0"/>
      <dgm:spPr/>
    </dgm:pt>
    <dgm:pt modelId="{7C816AF3-7D08-4633-9DA9-3ED1729ACB40}" type="pres">
      <dgm:prSet presAssocID="{C0958E92-C7A9-4772-88AB-646EE0C41A2E}" presName="hierChild5" presStyleCnt="0"/>
      <dgm:spPr/>
    </dgm:pt>
    <dgm:pt modelId="{89B4C911-EEC1-4839-870B-FE0E5361A9FB}" type="pres">
      <dgm:prSet presAssocID="{C56E9E8D-3F02-47D2-B551-5BE1A975E2DA}" presName="Name35" presStyleLbl="parChTrans1D2" presStyleIdx="5" presStyleCnt="6"/>
      <dgm:spPr/>
    </dgm:pt>
    <dgm:pt modelId="{194CAC1E-75D2-4999-BA71-E7135C3C6A32}" type="pres">
      <dgm:prSet presAssocID="{53EBEE2D-FFCC-4105-B89B-19A76926854F}" presName="hierRoot2" presStyleCnt="0">
        <dgm:presLayoutVars>
          <dgm:hierBranch val="init"/>
        </dgm:presLayoutVars>
      </dgm:prSet>
      <dgm:spPr/>
    </dgm:pt>
    <dgm:pt modelId="{258AF3C3-EFF2-455A-BA89-35357BF96DB6}" type="pres">
      <dgm:prSet presAssocID="{53EBEE2D-FFCC-4105-B89B-19A76926854F}" presName="rootComposite" presStyleCnt="0"/>
      <dgm:spPr/>
    </dgm:pt>
    <dgm:pt modelId="{F04400CC-3A8E-40DC-8F30-547853090C7B}" type="pres">
      <dgm:prSet presAssocID="{53EBEE2D-FFCC-4105-B89B-19A76926854F}" presName="rootText" presStyleLbl="node2" presStyleIdx="5" presStyleCnt="6" custScaleX="64088">
        <dgm:presLayoutVars>
          <dgm:chPref val="3"/>
        </dgm:presLayoutVars>
      </dgm:prSet>
      <dgm:spPr/>
    </dgm:pt>
    <dgm:pt modelId="{8FBD2116-1FE9-4D2A-9806-1CB769CB5C7F}" type="pres">
      <dgm:prSet presAssocID="{53EBEE2D-FFCC-4105-B89B-19A76926854F}" presName="rootConnector" presStyleLbl="node2" presStyleIdx="5" presStyleCnt="6"/>
      <dgm:spPr/>
    </dgm:pt>
    <dgm:pt modelId="{245ADB59-366B-4DC7-99B1-80A17697E514}" type="pres">
      <dgm:prSet presAssocID="{53EBEE2D-FFCC-4105-B89B-19A76926854F}" presName="hierChild4" presStyleCnt="0"/>
      <dgm:spPr/>
    </dgm:pt>
    <dgm:pt modelId="{37D2263E-7BBE-45D6-8956-6052127F1D87}" type="pres">
      <dgm:prSet presAssocID="{53EBEE2D-FFCC-4105-B89B-19A76926854F}" presName="hierChild5" presStyleCnt="0"/>
      <dgm:spPr/>
    </dgm:pt>
    <dgm:pt modelId="{79134674-B701-4D5C-8921-B2434DFABC3F}" type="pres">
      <dgm:prSet presAssocID="{16F4EF8B-63E5-410F-9EDF-B7A8D78497A5}" presName="hierChild3" presStyleCnt="0"/>
      <dgm:spPr/>
    </dgm:pt>
  </dgm:ptLst>
  <dgm:cxnLst>
    <dgm:cxn modelId="{A89E1509-8931-4FA9-9736-77A9C78E7949}" srcId="{16F4EF8B-63E5-410F-9EDF-B7A8D78497A5}" destId="{5EC98381-9EB8-4110-88CA-B19CD4E15F75}" srcOrd="0" destOrd="0" parTransId="{32CC9228-6086-4E87-BD82-830676512845}" sibTransId="{D3DF9C04-D813-4B19-B789-8AC863338C16}"/>
    <dgm:cxn modelId="{1E8DFF13-18E0-4EE7-B211-2E308275AF54}" type="presOf" srcId="{32CC9228-6086-4E87-BD82-830676512845}" destId="{F4E7500B-9B8C-4AF9-84DF-48A9EE4DA04B}" srcOrd="0" destOrd="0" presId="urn:microsoft.com/office/officeart/2005/8/layout/orgChart1"/>
    <dgm:cxn modelId="{0BB6B914-237C-4F18-A563-86C4B5C975EF}" type="presOf" srcId="{68DD07DF-6EAC-4FD6-8E60-7BF60641AF75}" destId="{3022B82E-E819-4410-BB2F-6C72FC8E6FD4}" srcOrd="0" destOrd="0" presId="urn:microsoft.com/office/officeart/2005/8/layout/orgChart1"/>
    <dgm:cxn modelId="{5A781D20-07F6-4504-AC82-94A345F7F0D3}" type="presOf" srcId="{68DD07DF-6EAC-4FD6-8E60-7BF60641AF75}" destId="{74C909B7-D59E-42FE-A923-A6B2A3F7271F}" srcOrd="1" destOrd="0" presId="urn:microsoft.com/office/officeart/2005/8/layout/orgChart1"/>
    <dgm:cxn modelId="{D1866E3E-4ADC-4230-B137-B84C843EB7A5}" type="presOf" srcId="{9571752E-A2DD-4171-BC7E-A23453416903}" destId="{1C7F1DBA-A7ED-4FD6-AE0F-FFDA5AA90EDB}" srcOrd="0" destOrd="0" presId="urn:microsoft.com/office/officeart/2005/8/layout/orgChart1"/>
    <dgm:cxn modelId="{8FBFC160-53FA-436E-9AB9-E9D665FE1782}" type="presOf" srcId="{9EEA4B1E-6C7C-4F6D-BD51-7F190565AA4D}" destId="{905C6558-CFF7-4BC0-B5B4-A5FAF9A8D665}" srcOrd="1" destOrd="0" presId="urn:microsoft.com/office/officeart/2005/8/layout/orgChart1"/>
    <dgm:cxn modelId="{7AAAE061-F26F-4110-B62D-B2966DD58C95}" type="presOf" srcId="{14E99398-7885-49D8-A53C-6E6AED9D11F2}" destId="{D0434809-01D4-4A19-8AC0-36737E2F3415}" srcOrd="0" destOrd="0" presId="urn:microsoft.com/office/officeart/2005/8/layout/orgChart1"/>
    <dgm:cxn modelId="{C829A542-26CE-4CE9-8171-F907E65A556A}" type="presOf" srcId="{3DEFC728-15C9-4ADC-8CE8-EB925F2733E2}" destId="{D2DC04E7-82B4-45CC-B085-BEA14AD0D16C}" srcOrd="0" destOrd="0" presId="urn:microsoft.com/office/officeart/2005/8/layout/orgChart1"/>
    <dgm:cxn modelId="{C5682E63-D8D5-401B-B276-EF260C81098D}" type="presOf" srcId="{C0958E92-C7A9-4772-88AB-646EE0C41A2E}" destId="{0E3C08C0-D69E-49C2-8A85-490A30DEB1B6}" srcOrd="1" destOrd="0" presId="urn:microsoft.com/office/officeart/2005/8/layout/orgChart1"/>
    <dgm:cxn modelId="{5263036B-3F48-48A2-A55C-C322CA4A4CB8}" type="presOf" srcId="{3DEFC728-15C9-4ADC-8CE8-EB925F2733E2}" destId="{8E97F431-FD21-4F1D-9F2F-52347B9B85E0}" srcOrd="1" destOrd="0" presId="urn:microsoft.com/office/officeart/2005/8/layout/orgChart1"/>
    <dgm:cxn modelId="{0D506A50-EF60-48CC-915F-F2D87F2DBCB5}" srcId="{14E99398-7885-49D8-A53C-6E6AED9D11F2}" destId="{16F4EF8B-63E5-410F-9EDF-B7A8D78497A5}" srcOrd="0" destOrd="0" parTransId="{99C46344-EC50-4EEE-A4A9-75C9F7B6D229}" sibTransId="{D4DAF1E5-CA6D-4655-BA5D-6F23E60EE0C8}"/>
    <dgm:cxn modelId="{ED9F3B55-DDBE-44B9-BF71-B723D58C0AC4}" srcId="{16F4EF8B-63E5-410F-9EDF-B7A8D78497A5}" destId="{68DD07DF-6EAC-4FD6-8E60-7BF60641AF75}" srcOrd="2" destOrd="0" parTransId="{145F7D70-90B7-49AC-8086-5FF97DDF58FD}" sibTransId="{558FA9E6-C796-4A29-9594-B034320B2653}"/>
    <dgm:cxn modelId="{0FE3367E-7047-42D8-934F-1E01750A1697}" type="presOf" srcId="{53EBEE2D-FFCC-4105-B89B-19A76926854F}" destId="{8FBD2116-1FE9-4D2A-9806-1CB769CB5C7F}" srcOrd="1" destOrd="0" presId="urn:microsoft.com/office/officeart/2005/8/layout/orgChart1"/>
    <dgm:cxn modelId="{76B6C091-0F20-463E-8CED-8AAD0D601729}" srcId="{16F4EF8B-63E5-410F-9EDF-B7A8D78497A5}" destId="{53EBEE2D-FFCC-4105-B89B-19A76926854F}" srcOrd="5" destOrd="0" parTransId="{C56E9E8D-3F02-47D2-B551-5BE1A975E2DA}" sibTransId="{2E970927-775E-4DD7-BB4D-4B3BC040EF1C}"/>
    <dgm:cxn modelId="{5ECA2A9B-AE90-4311-A5EA-1710E029F68C}" srcId="{16F4EF8B-63E5-410F-9EDF-B7A8D78497A5}" destId="{C0958E92-C7A9-4772-88AB-646EE0C41A2E}" srcOrd="4" destOrd="0" parTransId="{3D7896A1-8C7B-4B5B-A1F0-AA22AAFB0D85}" sibTransId="{DC25BA13-2443-46B2-B4F0-6C2B824D0AE7}"/>
    <dgm:cxn modelId="{879F63A6-840B-4868-8DFD-A7611191A261}" srcId="{16F4EF8B-63E5-410F-9EDF-B7A8D78497A5}" destId="{9EEA4B1E-6C7C-4F6D-BD51-7F190565AA4D}" srcOrd="1" destOrd="0" parTransId="{66F03974-C677-4D7A-9C7D-ED71F65D92D3}" sibTransId="{BDF3B29E-57B2-4F77-9AD3-4BB9FB322C4D}"/>
    <dgm:cxn modelId="{BF33C8B2-6B56-488D-A592-004FDB214B95}" type="presOf" srcId="{66F03974-C677-4D7A-9C7D-ED71F65D92D3}" destId="{02192B54-86B4-4F34-8059-E75E780E1481}" srcOrd="0" destOrd="0" presId="urn:microsoft.com/office/officeart/2005/8/layout/orgChart1"/>
    <dgm:cxn modelId="{ABC946B7-6F0D-494A-97D5-DBE99EF6C226}" type="presOf" srcId="{53EBEE2D-FFCC-4105-B89B-19A76926854F}" destId="{F04400CC-3A8E-40DC-8F30-547853090C7B}" srcOrd="0" destOrd="0" presId="urn:microsoft.com/office/officeart/2005/8/layout/orgChart1"/>
    <dgm:cxn modelId="{7CBBF4BD-B8CA-47F6-BD6A-F277CF6045C2}" type="presOf" srcId="{3D7896A1-8C7B-4B5B-A1F0-AA22AAFB0D85}" destId="{9C7603AC-1F08-4FA3-B269-F4C5A0E0804F}" srcOrd="0" destOrd="0" presId="urn:microsoft.com/office/officeart/2005/8/layout/orgChart1"/>
    <dgm:cxn modelId="{737616CA-104D-4B10-ADBE-173F70AF5EC6}" type="presOf" srcId="{5EC98381-9EB8-4110-88CA-B19CD4E15F75}" destId="{887C88ED-352C-4D37-9258-2A347D25F3C2}" srcOrd="0" destOrd="0" presId="urn:microsoft.com/office/officeart/2005/8/layout/orgChart1"/>
    <dgm:cxn modelId="{C2E7A2CB-58C7-4CF6-9421-4C7DF1305925}" srcId="{16F4EF8B-63E5-410F-9EDF-B7A8D78497A5}" destId="{3DEFC728-15C9-4ADC-8CE8-EB925F2733E2}" srcOrd="3" destOrd="0" parTransId="{9571752E-A2DD-4171-BC7E-A23453416903}" sibTransId="{87A5F1FF-380C-4435-B835-C97619E82FA1}"/>
    <dgm:cxn modelId="{86CFD8CC-2977-42BB-A455-0E75F89629CB}" type="presOf" srcId="{C56E9E8D-3F02-47D2-B551-5BE1A975E2DA}" destId="{89B4C911-EEC1-4839-870B-FE0E5361A9FB}" srcOrd="0" destOrd="0" presId="urn:microsoft.com/office/officeart/2005/8/layout/orgChart1"/>
    <dgm:cxn modelId="{1663F2CF-1A9C-439D-9417-9129630AE0B7}" type="presOf" srcId="{16F4EF8B-63E5-410F-9EDF-B7A8D78497A5}" destId="{9C1407ED-2EFB-4DE3-826C-D53E09143857}" srcOrd="1" destOrd="0" presId="urn:microsoft.com/office/officeart/2005/8/layout/orgChart1"/>
    <dgm:cxn modelId="{923B5BD0-903C-4CB4-A5DD-C1788807890D}" type="presOf" srcId="{16F4EF8B-63E5-410F-9EDF-B7A8D78497A5}" destId="{B5F1926C-0287-48EF-A58C-9CFD5D3E98C7}" srcOrd="0" destOrd="0" presId="urn:microsoft.com/office/officeart/2005/8/layout/orgChart1"/>
    <dgm:cxn modelId="{1C4F51D6-1308-4F70-8E2B-41E1E973AAAA}" type="presOf" srcId="{9EEA4B1E-6C7C-4F6D-BD51-7F190565AA4D}" destId="{D529B6C8-DFAC-4DF7-81CF-565E465BBC50}" srcOrd="0" destOrd="0" presId="urn:microsoft.com/office/officeart/2005/8/layout/orgChart1"/>
    <dgm:cxn modelId="{4B57DEE2-CBBE-4E86-A5D8-CA467A0BAC54}" type="presOf" srcId="{C0958E92-C7A9-4772-88AB-646EE0C41A2E}" destId="{F5B4CD7A-7603-4DE8-9369-08C9F242F092}" srcOrd="0" destOrd="0" presId="urn:microsoft.com/office/officeart/2005/8/layout/orgChart1"/>
    <dgm:cxn modelId="{8AA7BDE8-7955-45BC-A9F5-1F2FC41F8B02}" type="presOf" srcId="{145F7D70-90B7-49AC-8086-5FF97DDF58FD}" destId="{4BEE3E12-0E40-452D-99EA-B46A60236E2E}" srcOrd="0" destOrd="0" presId="urn:microsoft.com/office/officeart/2005/8/layout/orgChart1"/>
    <dgm:cxn modelId="{2D3E94F6-5120-4458-8C0A-ACEC97194A33}" type="presOf" srcId="{5EC98381-9EB8-4110-88CA-B19CD4E15F75}" destId="{C35B631E-6466-4033-BDF7-636D0596367B}" srcOrd="1" destOrd="0" presId="urn:microsoft.com/office/officeart/2005/8/layout/orgChart1"/>
    <dgm:cxn modelId="{626C85E7-BE5D-4FB8-82EF-243C23419F0E}" type="presParOf" srcId="{D0434809-01D4-4A19-8AC0-36737E2F3415}" destId="{3B0DA3B2-83C6-4B51-88AF-55DB0ACD0414}" srcOrd="0" destOrd="0" presId="urn:microsoft.com/office/officeart/2005/8/layout/orgChart1"/>
    <dgm:cxn modelId="{C3538950-1BD0-4572-A8B9-48CF658536A8}" type="presParOf" srcId="{3B0DA3B2-83C6-4B51-88AF-55DB0ACD0414}" destId="{B778CFD5-F89A-468C-89A3-2DC192401921}" srcOrd="0" destOrd="0" presId="urn:microsoft.com/office/officeart/2005/8/layout/orgChart1"/>
    <dgm:cxn modelId="{8A180244-B24E-4C43-9679-E70A1EEE035F}" type="presParOf" srcId="{B778CFD5-F89A-468C-89A3-2DC192401921}" destId="{B5F1926C-0287-48EF-A58C-9CFD5D3E98C7}" srcOrd="0" destOrd="0" presId="urn:microsoft.com/office/officeart/2005/8/layout/orgChart1"/>
    <dgm:cxn modelId="{CF2FA8DE-ADE9-481F-BAB7-8241F49F809D}" type="presParOf" srcId="{B778CFD5-F89A-468C-89A3-2DC192401921}" destId="{9C1407ED-2EFB-4DE3-826C-D53E09143857}" srcOrd="1" destOrd="0" presId="urn:microsoft.com/office/officeart/2005/8/layout/orgChart1"/>
    <dgm:cxn modelId="{F34E2B1F-F9DE-44CB-A887-78714B58505C}" type="presParOf" srcId="{3B0DA3B2-83C6-4B51-88AF-55DB0ACD0414}" destId="{117CF7F1-47ED-40F5-A3EF-6EA86C911675}" srcOrd="1" destOrd="0" presId="urn:microsoft.com/office/officeart/2005/8/layout/orgChart1"/>
    <dgm:cxn modelId="{E323F7EC-1A32-4F06-A4C0-76DC8F3BD288}" type="presParOf" srcId="{117CF7F1-47ED-40F5-A3EF-6EA86C911675}" destId="{F4E7500B-9B8C-4AF9-84DF-48A9EE4DA04B}" srcOrd="0" destOrd="0" presId="urn:microsoft.com/office/officeart/2005/8/layout/orgChart1"/>
    <dgm:cxn modelId="{B4A31EF1-0D7B-4969-A078-FD868FBE27CB}" type="presParOf" srcId="{117CF7F1-47ED-40F5-A3EF-6EA86C911675}" destId="{8E788EF2-FE10-454B-A52F-B6A131770728}" srcOrd="1" destOrd="0" presId="urn:microsoft.com/office/officeart/2005/8/layout/orgChart1"/>
    <dgm:cxn modelId="{BEE9F778-2538-4C0D-B253-EF62B421BC56}" type="presParOf" srcId="{8E788EF2-FE10-454B-A52F-B6A131770728}" destId="{3CE52F38-C768-45E7-8872-5484E3828F8E}" srcOrd="0" destOrd="0" presId="urn:microsoft.com/office/officeart/2005/8/layout/orgChart1"/>
    <dgm:cxn modelId="{08501C88-B36F-4716-BE11-8729241A5E17}" type="presParOf" srcId="{3CE52F38-C768-45E7-8872-5484E3828F8E}" destId="{887C88ED-352C-4D37-9258-2A347D25F3C2}" srcOrd="0" destOrd="0" presId="urn:microsoft.com/office/officeart/2005/8/layout/orgChart1"/>
    <dgm:cxn modelId="{94B3668C-3A45-4238-8B7B-51EA9979D672}" type="presParOf" srcId="{3CE52F38-C768-45E7-8872-5484E3828F8E}" destId="{C35B631E-6466-4033-BDF7-636D0596367B}" srcOrd="1" destOrd="0" presId="urn:microsoft.com/office/officeart/2005/8/layout/orgChart1"/>
    <dgm:cxn modelId="{04D6A86B-78DB-4775-9D30-3E1B7CF9BBF8}" type="presParOf" srcId="{8E788EF2-FE10-454B-A52F-B6A131770728}" destId="{3D57F58A-62DD-4BBF-A832-9E7BD5976CB5}" srcOrd="1" destOrd="0" presId="urn:microsoft.com/office/officeart/2005/8/layout/orgChart1"/>
    <dgm:cxn modelId="{BB2799AC-A63B-4B40-96F0-A1C7A8F9F2B1}" type="presParOf" srcId="{8E788EF2-FE10-454B-A52F-B6A131770728}" destId="{B36426CB-C10D-4916-89D7-57F7CF23BE33}" srcOrd="2" destOrd="0" presId="urn:microsoft.com/office/officeart/2005/8/layout/orgChart1"/>
    <dgm:cxn modelId="{A44BE34F-8ADD-45F8-BED2-BCAC511896BB}" type="presParOf" srcId="{117CF7F1-47ED-40F5-A3EF-6EA86C911675}" destId="{02192B54-86B4-4F34-8059-E75E780E1481}" srcOrd="2" destOrd="0" presId="urn:microsoft.com/office/officeart/2005/8/layout/orgChart1"/>
    <dgm:cxn modelId="{990440E0-194C-4427-A679-8A531CCFD7DA}" type="presParOf" srcId="{117CF7F1-47ED-40F5-A3EF-6EA86C911675}" destId="{8F8CB3D6-6EB5-40E4-9B47-F5031B5306E1}" srcOrd="3" destOrd="0" presId="urn:microsoft.com/office/officeart/2005/8/layout/orgChart1"/>
    <dgm:cxn modelId="{4F59C1EF-0BFC-4570-BB9C-4FE2845FB3F0}" type="presParOf" srcId="{8F8CB3D6-6EB5-40E4-9B47-F5031B5306E1}" destId="{E57FCCEF-431B-4AC1-BE01-8BAE1DB4B770}" srcOrd="0" destOrd="0" presId="urn:microsoft.com/office/officeart/2005/8/layout/orgChart1"/>
    <dgm:cxn modelId="{3E47532E-1718-43B1-BA9E-C9E2DB99709B}" type="presParOf" srcId="{E57FCCEF-431B-4AC1-BE01-8BAE1DB4B770}" destId="{D529B6C8-DFAC-4DF7-81CF-565E465BBC50}" srcOrd="0" destOrd="0" presId="urn:microsoft.com/office/officeart/2005/8/layout/orgChart1"/>
    <dgm:cxn modelId="{C5397E7E-CE28-4A18-B2DD-E2CAEDCC93F4}" type="presParOf" srcId="{E57FCCEF-431B-4AC1-BE01-8BAE1DB4B770}" destId="{905C6558-CFF7-4BC0-B5B4-A5FAF9A8D665}" srcOrd="1" destOrd="0" presId="urn:microsoft.com/office/officeart/2005/8/layout/orgChart1"/>
    <dgm:cxn modelId="{E6D8E75A-3F7C-4380-B749-B5E51B2E78BE}" type="presParOf" srcId="{8F8CB3D6-6EB5-40E4-9B47-F5031B5306E1}" destId="{157D7CE0-2ECC-4800-A3CC-0EE46DFBACAD}" srcOrd="1" destOrd="0" presId="urn:microsoft.com/office/officeart/2005/8/layout/orgChart1"/>
    <dgm:cxn modelId="{CD01B7D4-7BAB-4BF5-8C5A-941A4233EA32}" type="presParOf" srcId="{8F8CB3D6-6EB5-40E4-9B47-F5031B5306E1}" destId="{460645AF-1B54-4326-9DC7-1FB3A8DC5755}" srcOrd="2" destOrd="0" presId="urn:microsoft.com/office/officeart/2005/8/layout/orgChart1"/>
    <dgm:cxn modelId="{82E7E256-7A58-4C15-8ECA-BF04B254F4CE}" type="presParOf" srcId="{117CF7F1-47ED-40F5-A3EF-6EA86C911675}" destId="{4BEE3E12-0E40-452D-99EA-B46A60236E2E}" srcOrd="4" destOrd="0" presId="urn:microsoft.com/office/officeart/2005/8/layout/orgChart1"/>
    <dgm:cxn modelId="{A75BE21F-10A5-44C2-93BB-630D4B150F85}" type="presParOf" srcId="{117CF7F1-47ED-40F5-A3EF-6EA86C911675}" destId="{04DBF21D-56CE-4394-B4C3-059AB6999FF3}" srcOrd="5" destOrd="0" presId="urn:microsoft.com/office/officeart/2005/8/layout/orgChart1"/>
    <dgm:cxn modelId="{F08C5829-A158-4A1B-8401-9C147D485207}" type="presParOf" srcId="{04DBF21D-56CE-4394-B4C3-059AB6999FF3}" destId="{54C15E03-7D3D-4CE1-A55E-01AD1EC00107}" srcOrd="0" destOrd="0" presId="urn:microsoft.com/office/officeart/2005/8/layout/orgChart1"/>
    <dgm:cxn modelId="{2CC66646-3836-4E99-8320-934347A6989D}" type="presParOf" srcId="{54C15E03-7D3D-4CE1-A55E-01AD1EC00107}" destId="{3022B82E-E819-4410-BB2F-6C72FC8E6FD4}" srcOrd="0" destOrd="0" presId="urn:microsoft.com/office/officeart/2005/8/layout/orgChart1"/>
    <dgm:cxn modelId="{08B3B208-5863-49ED-BC4C-3DFB579DE076}" type="presParOf" srcId="{54C15E03-7D3D-4CE1-A55E-01AD1EC00107}" destId="{74C909B7-D59E-42FE-A923-A6B2A3F7271F}" srcOrd="1" destOrd="0" presId="urn:microsoft.com/office/officeart/2005/8/layout/orgChart1"/>
    <dgm:cxn modelId="{C2C527A3-723A-4D22-B11B-0E7037B6F68E}" type="presParOf" srcId="{04DBF21D-56CE-4394-B4C3-059AB6999FF3}" destId="{9F408820-B4FD-4DAB-9583-180F3CFA6BDA}" srcOrd="1" destOrd="0" presId="urn:microsoft.com/office/officeart/2005/8/layout/orgChart1"/>
    <dgm:cxn modelId="{A87B5739-DE13-40F6-9D18-C945D1BCAF1A}" type="presParOf" srcId="{04DBF21D-56CE-4394-B4C3-059AB6999FF3}" destId="{CF5E662D-B179-4EDB-B7DB-761BCC2D7272}" srcOrd="2" destOrd="0" presId="urn:microsoft.com/office/officeart/2005/8/layout/orgChart1"/>
    <dgm:cxn modelId="{6326FD23-79B3-4B4A-81EC-F13430B3E02C}" type="presParOf" srcId="{117CF7F1-47ED-40F5-A3EF-6EA86C911675}" destId="{1C7F1DBA-A7ED-4FD6-AE0F-FFDA5AA90EDB}" srcOrd="6" destOrd="0" presId="urn:microsoft.com/office/officeart/2005/8/layout/orgChart1"/>
    <dgm:cxn modelId="{0F3B9B48-2E11-43A5-998F-924C3126A8DD}" type="presParOf" srcId="{117CF7F1-47ED-40F5-A3EF-6EA86C911675}" destId="{921F1B19-85FC-4D19-A025-FE34BAB2CC01}" srcOrd="7" destOrd="0" presId="urn:microsoft.com/office/officeart/2005/8/layout/orgChart1"/>
    <dgm:cxn modelId="{FFD55C1D-95F4-40E4-AE29-9F03976255FB}" type="presParOf" srcId="{921F1B19-85FC-4D19-A025-FE34BAB2CC01}" destId="{00D10C89-FDE8-4926-811A-6B456B2BCAD7}" srcOrd="0" destOrd="0" presId="urn:microsoft.com/office/officeart/2005/8/layout/orgChart1"/>
    <dgm:cxn modelId="{DFE39002-E3C6-4737-9FF1-8403096AC941}" type="presParOf" srcId="{00D10C89-FDE8-4926-811A-6B456B2BCAD7}" destId="{D2DC04E7-82B4-45CC-B085-BEA14AD0D16C}" srcOrd="0" destOrd="0" presId="urn:microsoft.com/office/officeart/2005/8/layout/orgChart1"/>
    <dgm:cxn modelId="{3F21327F-CEAF-4822-85A7-8CDE4A9CF0EE}" type="presParOf" srcId="{00D10C89-FDE8-4926-811A-6B456B2BCAD7}" destId="{8E97F431-FD21-4F1D-9F2F-52347B9B85E0}" srcOrd="1" destOrd="0" presId="urn:microsoft.com/office/officeart/2005/8/layout/orgChart1"/>
    <dgm:cxn modelId="{E3004D2B-6AC0-41F3-ACB2-84C730623369}" type="presParOf" srcId="{921F1B19-85FC-4D19-A025-FE34BAB2CC01}" destId="{E276485B-682C-4D22-8F62-00F15ACB05BA}" srcOrd="1" destOrd="0" presId="urn:microsoft.com/office/officeart/2005/8/layout/orgChart1"/>
    <dgm:cxn modelId="{79B800CF-C98A-4EA3-9BDB-80A108C929C9}" type="presParOf" srcId="{921F1B19-85FC-4D19-A025-FE34BAB2CC01}" destId="{0DA786E8-95EB-43F7-8C98-05654A1C0266}" srcOrd="2" destOrd="0" presId="urn:microsoft.com/office/officeart/2005/8/layout/orgChart1"/>
    <dgm:cxn modelId="{CAD69F10-1A58-41BE-9FBF-989A433C381E}" type="presParOf" srcId="{117CF7F1-47ED-40F5-A3EF-6EA86C911675}" destId="{9C7603AC-1F08-4FA3-B269-F4C5A0E0804F}" srcOrd="8" destOrd="0" presId="urn:microsoft.com/office/officeart/2005/8/layout/orgChart1"/>
    <dgm:cxn modelId="{7C9C30DF-7BD4-47B2-8511-B0E4F116F6CC}" type="presParOf" srcId="{117CF7F1-47ED-40F5-A3EF-6EA86C911675}" destId="{31E80AC1-724C-41C2-ABFD-F3C5EC6056A5}" srcOrd="9" destOrd="0" presId="urn:microsoft.com/office/officeart/2005/8/layout/orgChart1"/>
    <dgm:cxn modelId="{F47AD2D7-F45A-4900-BC31-2BD23468A5C8}" type="presParOf" srcId="{31E80AC1-724C-41C2-ABFD-F3C5EC6056A5}" destId="{8254E963-746C-4957-AB18-318F0E9D7C2D}" srcOrd="0" destOrd="0" presId="urn:microsoft.com/office/officeart/2005/8/layout/orgChart1"/>
    <dgm:cxn modelId="{2B9B62E9-5543-495B-B89F-D29B50DC2116}" type="presParOf" srcId="{8254E963-746C-4957-AB18-318F0E9D7C2D}" destId="{F5B4CD7A-7603-4DE8-9369-08C9F242F092}" srcOrd="0" destOrd="0" presId="urn:microsoft.com/office/officeart/2005/8/layout/orgChart1"/>
    <dgm:cxn modelId="{7C1A387C-EFB0-4C5B-A585-C3C27A470B36}" type="presParOf" srcId="{8254E963-746C-4957-AB18-318F0E9D7C2D}" destId="{0E3C08C0-D69E-49C2-8A85-490A30DEB1B6}" srcOrd="1" destOrd="0" presId="urn:microsoft.com/office/officeart/2005/8/layout/orgChart1"/>
    <dgm:cxn modelId="{6F144E2D-AD1D-4C62-A977-E320F9EE4866}" type="presParOf" srcId="{31E80AC1-724C-41C2-ABFD-F3C5EC6056A5}" destId="{90F3CC46-9635-440F-9C7D-214E3B26CA00}" srcOrd="1" destOrd="0" presId="urn:microsoft.com/office/officeart/2005/8/layout/orgChart1"/>
    <dgm:cxn modelId="{06DE8B02-39EC-4CFA-8BD0-B333FC016AE1}" type="presParOf" srcId="{31E80AC1-724C-41C2-ABFD-F3C5EC6056A5}" destId="{7C816AF3-7D08-4633-9DA9-3ED1729ACB40}" srcOrd="2" destOrd="0" presId="urn:microsoft.com/office/officeart/2005/8/layout/orgChart1"/>
    <dgm:cxn modelId="{C6610EC2-C3DA-4C11-86C8-DAC738F1E76E}" type="presParOf" srcId="{117CF7F1-47ED-40F5-A3EF-6EA86C911675}" destId="{89B4C911-EEC1-4839-870B-FE0E5361A9FB}" srcOrd="10" destOrd="0" presId="urn:microsoft.com/office/officeart/2005/8/layout/orgChart1"/>
    <dgm:cxn modelId="{AC94DEE8-BCB5-48A5-BB9B-A23D1430F70B}" type="presParOf" srcId="{117CF7F1-47ED-40F5-A3EF-6EA86C911675}" destId="{194CAC1E-75D2-4999-BA71-E7135C3C6A32}" srcOrd="11" destOrd="0" presId="urn:microsoft.com/office/officeart/2005/8/layout/orgChart1"/>
    <dgm:cxn modelId="{106F7F31-F36D-4B9B-9C2E-DB374C92AA16}" type="presParOf" srcId="{194CAC1E-75D2-4999-BA71-E7135C3C6A32}" destId="{258AF3C3-EFF2-455A-BA89-35357BF96DB6}" srcOrd="0" destOrd="0" presId="urn:microsoft.com/office/officeart/2005/8/layout/orgChart1"/>
    <dgm:cxn modelId="{CF600861-7D6F-4B70-B202-4A874A9F7893}" type="presParOf" srcId="{258AF3C3-EFF2-455A-BA89-35357BF96DB6}" destId="{F04400CC-3A8E-40DC-8F30-547853090C7B}" srcOrd="0" destOrd="0" presId="urn:microsoft.com/office/officeart/2005/8/layout/orgChart1"/>
    <dgm:cxn modelId="{2DFE97AC-226D-4D92-8FB5-598CF4CEC0C4}" type="presParOf" srcId="{258AF3C3-EFF2-455A-BA89-35357BF96DB6}" destId="{8FBD2116-1FE9-4D2A-9806-1CB769CB5C7F}" srcOrd="1" destOrd="0" presId="urn:microsoft.com/office/officeart/2005/8/layout/orgChart1"/>
    <dgm:cxn modelId="{860A6692-515C-4B7C-8E9C-3E88E23929F1}" type="presParOf" srcId="{194CAC1E-75D2-4999-BA71-E7135C3C6A32}" destId="{245ADB59-366B-4DC7-99B1-80A17697E514}" srcOrd="1" destOrd="0" presId="urn:microsoft.com/office/officeart/2005/8/layout/orgChart1"/>
    <dgm:cxn modelId="{9FB228E0-8EC1-498B-82E0-288A8F923D1A}" type="presParOf" srcId="{194CAC1E-75D2-4999-BA71-E7135C3C6A32}" destId="{37D2263E-7BBE-45D6-8956-6052127F1D87}" srcOrd="2" destOrd="0" presId="urn:microsoft.com/office/officeart/2005/8/layout/orgChart1"/>
    <dgm:cxn modelId="{96D4C124-9F90-4951-B6CB-C755F5E35932}" type="presParOf" srcId="{3B0DA3B2-83C6-4B51-88AF-55DB0ACD0414}" destId="{79134674-B701-4D5C-8921-B2434DFABC3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5B8B5-B730-4568-9DDA-5F5623C65CB5}">
      <dsp:nvSpPr>
        <dsp:cNvPr id="0" name=""/>
        <dsp:cNvSpPr/>
      </dsp:nvSpPr>
      <dsp:spPr>
        <a:xfrm>
          <a:off x="4762191" y="1983890"/>
          <a:ext cx="4126102" cy="265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912"/>
              </a:lnTo>
              <a:lnTo>
                <a:pt x="4126102" y="132912"/>
              </a:lnTo>
              <a:lnTo>
                <a:pt x="4126102" y="265824"/>
              </a:lnTo>
            </a:path>
          </a:pathLst>
        </a:custGeom>
        <a:noFill/>
        <a:ln w="34925" cap="flat" cmpd="sng" algn="in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369D4-0ECE-4A22-BC8F-C9A5174EE51C}">
      <dsp:nvSpPr>
        <dsp:cNvPr id="0" name=""/>
        <dsp:cNvSpPr/>
      </dsp:nvSpPr>
      <dsp:spPr>
        <a:xfrm>
          <a:off x="4762191" y="1983890"/>
          <a:ext cx="2610335" cy="265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912"/>
              </a:lnTo>
              <a:lnTo>
                <a:pt x="2610335" y="132912"/>
              </a:lnTo>
              <a:lnTo>
                <a:pt x="2610335" y="265824"/>
              </a:lnTo>
            </a:path>
          </a:pathLst>
        </a:custGeom>
        <a:noFill/>
        <a:ln w="34925" cap="flat" cmpd="sng" algn="in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C1668-7A90-4E58-97FF-997598EFD1A3}">
      <dsp:nvSpPr>
        <dsp:cNvPr id="0" name=""/>
        <dsp:cNvSpPr/>
      </dsp:nvSpPr>
      <dsp:spPr>
        <a:xfrm>
          <a:off x="4762191" y="1983890"/>
          <a:ext cx="1022568" cy="265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912"/>
              </a:lnTo>
              <a:lnTo>
                <a:pt x="1022568" y="132912"/>
              </a:lnTo>
              <a:lnTo>
                <a:pt x="1022568" y="265824"/>
              </a:lnTo>
            </a:path>
          </a:pathLst>
        </a:custGeom>
        <a:noFill/>
        <a:ln w="34925" cap="flat" cmpd="sng" algn="in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997F8-B239-444F-9B68-7C784732FE94}">
      <dsp:nvSpPr>
        <dsp:cNvPr id="0" name=""/>
        <dsp:cNvSpPr/>
      </dsp:nvSpPr>
      <dsp:spPr>
        <a:xfrm>
          <a:off x="4102340" y="2938819"/>
          <a:ext cx="3394023" cy="316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969"/>
              </a:lnTo>
              <a:lnTo>
                <a:pt x="3394023" y="183969"/>
              </a:lnTo>
              <a:lnTo>
                <a:pt x="3394023" y="316881"/>
              </a:lnTo>
            </a:path>
          </a:pathLst>
        </a:custGeom>
        <a:noFill/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C2D57A-5556-46EB-9DD4-C6B31CAB3C6C}">
      <dsp:nvSpPr>
        <dsp:cNvPr id="0" name=""/>
        <dsp:cNvSpPr/>
      </dsp:nvSpPr>
      <dsp:spPr>
        <a:xfrm>
          <a:off x="4102340" y="2938819"/>
          <a:ext cx="1772287" cy="316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969"/>
              </a:lnTo>
              <a:lnTo>
                <a:pt x="1772287" y="183969"/>
              </a:lnTo>
              <a:lnTo>
                <a:pt x="1772287" y="316881"/>
              </a:lnTo>
            </a:path>
          </a:pathLst>
        </a:custGeom>
        <a:noFill/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63FECC-604C-4787-8AFA-A4F31E93C206}">
      <dsp:nvSpPr>
        <dsp:cNvPr id="0" name=""/>
        <dsp:cNvSpPr/>
      </dsp:nvSpPr>
      <dsp:spPr>
        <a:xfrm>
          <a:off x="4056620" y="2938819"/>
          <a:ext cx="91440" cy="3168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3969"/>
              </a:lnTo>
              <a:lnTo>
                <a:pt x="85625" y="183969"/>
              </a:lnTo>
              <a:lnTo>
                <a:pt x="85625" y="316881"/>
              </a:lnTo>
            </a:path>
          </a:pathLst>
        </a:custGeom>
        <a:noFill/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43DB5-01CB-40FF-884C-86456CD85E7D}">
      <dsp:nvSpPr>
        <dsp:cNvPr id="0" name=""/>
        <dsp:cNvSpPr/>
      </dsp:nvSpPr>
      <dsp:spPr>
        <a:xfrm>
          <a:off x="2379578" y="2938819"/>
          <a:ext cx="1722761" cy="316881"/>
        </a:xfrm>
        <a:custGeom>
          <a:avLst/>
          <a:gdLst/>
          <a:ahLst/>
          <a:cxnLst/>
          <a:rect l="0" t="0" r="0" b="0"/>
          <a:pathLst>
            <a:path>
              <a:moveTo>
                <a:pt x="1722761" y="0"/>
              </a:moveTo>
              <a:lnTo>
                <a:pt x="1722761" y="183969"/>
              </a:lnTo>
              <a:lnTo>
                <a:pt x="0" y="183969"/>
              </a:lnTo>
              <a:lnTo>
                <a:pt x="0" y="316881"/>
              </a:lnTo>
            </a:path>
          </a:pathLst>
        </a:custGeom>
        <a:noFill/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73FDC0-0B02-4AF3-BA83-E749736B9575}">
      <dsp:nvSpPr>
        <dsp:cNvPr id="0" name=""/>
        <dsp:cNvSpPr/>
      </dsp:nvSpPr>
      <dsp:spPr>
        <a:xfrm>
          <a:off x="727557" y="2938819"/>
          <a:ext cx="3374782" cy="316881"/>
        </a:xfrm>
        <a:custGeom>
          <a:avLst/>
          <a:gdLst/>
          <a:ahLst/>
          <a:cxnLst/>
          <a:rect l="0" t="0" r="0" b="0"/>
          <a:pathLst>
            <a:path>
              <a:moveTo>
                <a:pt x="3374782" y="0"/>
              </a:moveTo>
              <a:lnTo>
                <a:pt x="3374782" y="183969"/>
              </a:lnTo>
              <a:lnTo>
                <a:pt x="0" y="183969"/>
              </a:lnTo>
              <a:lnTo>
                <a:pt x="0" y="316881"/>
              </a:lnTo>
            </a:path>
          </a:pathLst>
        </a:custGeom>
        <a:noFill/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92345D-FB06-421B-A787-8BB906B0215F}">
      <dsp:nvSpPr>
        <dsp:cNvPr id="0" name=""/>
        <dsp:cNvSpPr/>
      </dsp:nvSpPr>
      <dsp:spPr>
        <a:xfrm>
          <a:off x="4102340" y="1983890"/>
          <a:ext cx="659851" cy="214766"/>
        </a:xfrm>
        <a:custGeom>
          <a:avLst/>
          <a:gdLst/>
          <a:ahLst/>
          <a:cxnLst/>
          <a:rect l="0" t="0" r="0" b="0"/>
          <a:pathLst>
            <a:path>
              <a:moveTo>
                <a:pt x="659851" y="0"/>
              </a:moveTo>
              <a:lnTo>
                <a:pt x="659851" y="81854"/>
              </a:lnTo>
              <a:lnTo>
                <a:pt x="0" y="81854"/>
              </a:lnTo>
              <a:lnTo>
                <a:pt x="0" y="214766"/>
              </a:lnTo>
            </a:path>
          </a:pathLst>
        </a:custGeom>
        <a:noFill/>
        <a:ln w="34925" cap="flat" cmpd="sng" algn="in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1536B6-9153-4271-80B1-43C12B45E058}">
      <dsp:nvSpPr>
        <dsp:cNvPr id="0" name=""/>
        <dsp:cNvSpPr/>
      </dsp:nvSpPr>
      <dsp:spPr>
        <a:xfrm>
          <a:off x="2396825" y="1983890"/>
          <a:ext cx="2365366" cy="265824"/>
        </a:xfrm>
        <a:custGeom>
          <a:avLst/>
          <a:gdLst/>
          <a:ahLst/>
          <a:cxnLst/>
          <a:rect l="0" t="0" r="0" b="0"/>
          <a:pathLst>
            <a:path>
              <a:moveTo>
                <a:pt x="2365366" y="0"/>
              </a:moveTo>
              <a:lnTo>
                <a:pt x="2365366" y="132912"/>
              </a:lnTo>
              <a:lnTo>
                <a:pt x="0" y="132912"/>
              </a:lnTo>
              <a:lnTo>
                <a:pt x="0" y="265824"/>
              </a:lnTo>
            </a:path>
          </a:pathLst>
        </a:custGeom>
        <a:noFill/>
        <a:ln w="34925" cap="flat" cmpd="sng" algn="in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5D8E67-D9E2-4536-A6EF-D4F253F8A696}">
      <dsp:nvSpPr>
        <dsp:cNvPr id="0" name=""/>
        <dsp:cNvSpPr/>
      </dsp:nvSpPr>
      <dsp:spPr>
        <a:xfrm>
          <a:off x="905450" y="1983890"/>
          <a:ext cx="3856740" cy="265824"/>
        </a:xfrm>
        <a:custGeom>
          <a:avLst/>
          <a:gdLst/>
          <a:ahLst/>
          <a:cxnLst/>
          <a:rect l="0" t="0" r="0" b="0"/>
          <a:pathLst>
            <a:path>
              <a:moveTo>
                <a:pt x="3856740" y="0"/>
              </a:moveTo>
              <a:lnTo>
                <a:pt x="3856740" y="132912"/>
              </a:lnTo>
              <a:lnTo>
                <a:pt x="0" y="132912"/>
              </a:lnTo>
              <a:lnTo>
                <a:pt x="0" y="265824"/>
              </a:lnTo>
            </a:path>
          </a:pathLst>
        </a:custGeom>
        <a:noFill/>
        <a:ln w="34925" cap="flat" cmpd="sng" algn="in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B3DC7-42ED-4226-8BC9-C76054724EFC}">
      <dsp:nvSpPr>
        <dsp:cNvPr id="0" name=""/>
        <dsp:cNvSpPr/>
      </dsp:nvSpPr>
      <dsp:spPr>
        <a:xfrm>
          <a:off x="3990548" y="1125456"/>
          <a:ext cx="1543286" cy="8584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Autumn Hall Master Association</a:t>
          </a:r>
        </a:p>
      </dsp:txBody>
      <dsp:txXfrm>
        <a:off x="3990548" y="1125456"/>
        <a:ext cx="1543286" cy="858434"/>
      </dsp:txXfrm>
    </dsp:sp>
    <dsp:sp modelId="{E08606B4-41B2-4713-9EA3-7D34CB0AC917}">
      <dsp:nvSpPr>
        <dsp:cNvPr id="0" name=""/>
        <dsp:cNvSpPr/>
      </dsp:nvSpPr>
      <dsp:spPr>
        <a:xfrm>
          <a:off x="215162" y="2249714"/>
          <a:ext cx="1380576" cy="6930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Dungannon</a:t>
          </a:r>
          <a:r>
            <a:rPr lang="en-US" sz="1800" kern="1200" dirty="0"/>
            <a:t> Village</a:t>
          </a:r>
        </a:p>
      </dsp:txBody>
      <dsp:txXfrm>
        <a:off x="215162" y="2249714"/>
        <a:ext cx="1380576" cy="693003"/>
      </dsp:txXfrm>
    </dsp:sp>
    <dsp:sp modelId="{5FAD08DB-5545-4D04-8902-D2347C45EB92}">
      <dsp:nvSpPr>
        <dsp:cNvPr id="0" name=""/>
        <dsp:cNvSpPr/>
      </dsp:nvSpPr>
      <dsp:spPr>
        <a:xfrm>
          <a:off x="1649574" y="2249714"/>
          <a:ext cx="1494501" cy="687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Medical Offices</a:t>
          </a:r>
        </a:p>
      </dsp:txBody>
      <dsp:txXfrm>
        <a:off x="1649574" y="2249714"/>
        <a:ext cx="1494501" cy="687743"/>
      </dsp:txXfrm>
    </dsp:sp>
    <dsp:sp modelId="{7BF7806B-988F-4E3F-90B0-36E818D2D443}">
      <dsp:nvSpPr>
        <dsp:cNvPr id="0" name=""/>
        <dsp:cNvSpPr/>
      </dsp:nvSpPr>
      <dsp:spPr>
        <a:xfrm>
          <a:off x="3400279" y="2198657"/>
          <a:ext cx="1404120" cy="7401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COA Residential</a:t>
          </a:r>
        </a:p>
      </dsp:txBody>
      <dsp:txXfrm>
        <a:off x="3400279" y="2198657"/>
        <a:ext cx="1404120" cy="740161"/>
      </dsp:txXfrm>
    </dsp:sp>
    <dsp:sp modelId="{9297DF07-AA7C-4FB8-8818-5FFF6B658BD9}">
      <dsp:nvSpPr>
        <dsp:cNvPr id="0" name=""/>
        <dsp:cNvSpPr/>
      </dsp:nvSpPr>
      <dsp:spPr>
        <a:xfrm>
          <a:off x="94642" y="3255700"/>
          <a:ext cx="1265829" cy="8511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Landscape Committee </a:t>
          </a:r>
        </a:p>
      </dsp:txBody>
      <dsp:txXfrm>
        <a:off x="94642" y="3255700"/>
        <a:ext cx="1265829" cy="851118"/>
      </dsp:txXfrm>
    </dsp:sp>
    <dsp:sp modelId="{A40A503F-ACB5-40D8-8583-CA60F1A4C601}">
      <dsp:nvSpPr>
        <dsp:cNvPr id="0" name=""/>
        <dsp:cNvSpPr/>
      </dsp:nvSpPr>
      <dsp:spPr>
        <a:xfrm>
          <a:off x="1626296" y="3255700"/>
          <a:ext cx="1506564" cy="8149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Infrastructure  Committee</a:t>
          </a:r>
        </a:p>
      </dsp:txBody>
      <dsp:txXfrm>
        <a:off x="1626296" y="3255700"/>
        <a:ext cx="1506564" cy="814934"/>
      </dsp:txXfrm>
    </dsp:sp>
    <dsp:sp modelId="{39806834-E0AB-4DBF-A799-A7F747A59598}">
      <dsp:nvSpPr>
        <dsp:cNvPr id="0" name=""/>
        <dsp:cNvSpPr/>
      </dsp:nvSpPr>
      <dsp:spPr>
        <a:xfrm>
          <a:off x="3398684" y="3255700"/>
          <a:ext cx="1487121" cy="8149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Finance Committee</a:t>
          </a:r>
        </a:p>
      </dsp:txBody>
      <dsp:txXfrm>
        <a:off x="3398684" y="3255700"/>
        <a:ext cx="1487121" cy="814934"/>
      </dsp:txXfrm>
    </dsp:sp>
    <dsp:sp modelId="{7146639C-D9AF-4C1D-B45D-EC05866319D1}">
      <dsp:nvSpPr>
        <dsp:cNvPr id="0" name=""/>
        <dsp:cNvSpPr/>
      </dsp:nvSpPr>
      <dsp:spPr>
        <a:xfrm>
          <a:off x="5151630" y="3255700"/>
          <a:ext cx="1445994" cy="797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Social Committee</a:t>
          </a:r>
        </a:p>
      </dsp:txBody>
      <dsp:txXfrm>
        <a:off x="5151630" y="3255700"/>
        <a:ext cx="1445994" cy="797978"/>
      </dsp:txXfrm>
    </dsp:sp>
    <dsp:sp modelId="{372080EE-566F-4879-9F89-C0F4959AAF9B}">
      <dsp:nvSpPr>
        <dsp:cNvPr id="0" name=""/>
        <dsp:cNvSpPr/>
      </dsp:nvSpPr>
      <dsp:spPr>
        <a:xfrm>
          <a:off x="6863448" y="3255700"/>
          <a:ext cx="1265829" cy="8318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Design Review Committee</a:t>
          </a:r>
        </a:p>
      </dsp:txBody>
      <dsp:txXfrm>
        <a:off x="6863448" y="3255700"/>
        <a:ext cx="1265829" cy="831890"/>
      </dsp:txXfrm>
    </dsp:sp>
    <dsp:sp modelId="{670F9ACD-BB0B-4A28-B627-79C829DEE28D}">
      <dsp:nvSpPr>
        <dsp:cNvPr id="0" name=""/>
        <dsp:cNvSpPr/>
      </dsp:nvSpPr>
      <dsp:spPr>
        <a:xfrm>
          <a:off x="5079844" y="2249714"/>
          <a:ext cx="1409829" cy="6668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Carolina Bay</a:t>
          </a:r>
        </a:p>
      </dsp:txBody>
      <dsp:txXfrm>
        <a:off x="5079844" y="2249714"/>
        <a:ext cx="1409829" cy="666826"/>
      </dsp:txXfrm>
    </dsp:sp>
    <dsp:sp modelId="{0B4947AD-94FC-4A77-A1E8-F6B3EBC0EFD5}">
      <dsp:nvSpPr>
        <dsp:cNvPr id="0" name=""/>
        <dsp:cNvSpPr/>
      </dsp:nvSpPr>
      <dsp:spPr>
        <a:xfrm>
          <a:off x="6755498" y="2249714"/>
          <a:ext cx="1234056" cy="796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Headwaters Apartments</a:t>
          </a:r>
        </a:p>
      </dsp:txBody>
      <dsp:txXfrm>
        <a:off x="6755498" y="2249714"/>
        <a:ext cx="1234056" cy="796029"/>
      </dsp:txXfrm>
    </dsp:sp>
    <dsp:sp modelId="{F9F679DB-2D2B-4C77-8F16-E29AF452F7E4}">
      <dsp:nvSpPr>
        <dsp:cNvPr id="0" name=""/>
        <dsp:cNvSpPr/>
      </dsp:nvSpPr>
      <dsp:spPr>
        <a:xfrm>
          <a:off x="8255379" y="2249714"/>
          <a:ext cx="1265829" cy="7159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New Autumn Hall Office Buildings</a:t>
          </a:r>
        </a:p>
      </dsp:txBody>
      <dsp:txXfrm>
        <a:off x="8255379" y="2249714"/>
        <a:ext cx="1265829" cy="7159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4C911-EEC1-4839-870B-FE0E5361A9FB}">
      <dsp:nvSpPr>
        <dsp:cNvPr id="0" name=""/>
        <dsp:cNvSpPr/>
      </dsp:nvSpPr>
      <dsp:spPr>
        <a:xfrm>
          <a:off x="5211460" y="1764472"/>
          <a:ext cx="4484548" cy="474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464"/>
              </a:lnTo>
              <a:lnTo>
                <a:pt x="4484548" y="237464"/>
              </a:lnTo>
              <a:lnTo>
                <a:pt x="4484548" y="474928"/>
              </a:lnTo>
            </a:path>
          </a:pathLst>
        </a:custGeom>
        <a:noFill/>
        <a:ln w="34925" cap="flat" cmpd="sng" algn="in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603AC-1F08-4FA3-B269-F4C5A0E0804F}">
      <dsp:nvSpPr>
        <dsp:cNvPr id="0" name=""/>
        <dsp:cNvSpPr/>
      </dsp:nvSpPr>
      <dsp:spPr>
        <a:xfrm>
          <a:off x="5211460" y="1764472"/>
          <a:ext cx="2692596" cy="474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464"/>
              </a:lnTo>
              <a:lnTo>
                <a:pt x="2692596" y="237464"/>
              </a:lnTo>
              <a:lnTo>
                <a:pt x="2692596" y="474928"/>
              </a:lnTo>
            </a:path>
          </a:pathLst>
        </a:custGeom>
        <a:noFill/>
        <a:ln w="34925" cap="flat" cmpd="sng" algn="in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7F1DBA-A7ED-4FD6-AE0F-FFDA5AA90EDB}">
      <dsp:nvSpPr>
        <dsp:cNvPr id="0" name=""/>
        <dsp:cNvSpPr/>
      </dsp:nvSpPr>
      <dsp:spPr>
        <a:xfrm>
          <a:off x="5211460" y="1764472"/>
          <a:ext cx="974214" cy="474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464"/>
              </a:lnTo>
              <a:lnTo>
                <a:pt x="974214" y="237464"/>
              </a:lnTo>
              <a:lnTo>
                <a:pt x="974214" y="474928"/>
              </a:lnTo>
            </a:path>
          </a:pathLst>
        </a:custGeom>
        <a:noFill/>
        <a:ln w="34925" cap="flat" cmpd="sng" algn="in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EE3E12-0E40-452D-99EA-B46A60236E2E}">
      <dsp:nvSpPr>
        <dsp:cNvPr id="0" name=""/>
        <dsp:cNvSpPr/>
      </dsp:nvSpPr>
      <dsp:spPr>
        <a:xfrm>
          <a:off x="4370791" y="1764472"/>
          <a:ext cx="840669" cy="474928"/>
        </a:xfrm>
        <a:custGeom>
          <a:avLst/>
          <a:gdLst/>
          <a:ahLst/>
          <a:cxnLst/>
          <a:rect l="0" t="0" r="0" b="0"/>
          <a:pathLst>
            <a:path>
              <a:moveTo>
                <a:pt x="840669" y="0"/>
              </a:moveTo>
              <a:lnTo>
                <a:pt x="840669" y="237464"/>
              </a:lnTo>
              <a:lnTo>
                <a:pt x="0" y="237464"/>
              </a:lnTo>
              <a:lnTo>
                <a:pt x="0" y="474928"/>
              </a:lnTo>
            </a:path>
          </a:pathLst>
        </a:custGeom>
        <a:noFill/>
        <a:ln w="34925" cap="flat" cmpd="sng" algn="in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192B54-86B4-4F34-8059-E75E780E1481}">
      <dsp:nvSpPr>
        <dsp:cNvPr id="0" name=""/>
        <dsp:cNvSpPr/>
      </dsp:nvSpPr>
      <dsp:spPr>
        <a:xfrm>
          <a:off x="2528271" y="1764472"/>
          <a:ext cx="2683188" cy="474928"/>
        </a:xfrm>
        <a:custGeom>
          <a:avLst/>
          <a:gdLst/>
          <a:ahLst/>
          <a:cxnLst/>
          <a:rect l="0" t="0" r="0" b="0"/>
          <a:pathLst>
            <a:path>
              <a:moveTo>
                <a:pt x="2683188" y="0"/>
              </a:moveTo>
              <a:lnTo>
                <a:pt x="2683188" y="237464"/>
              </a:lnTo>
              <a:lnTo>
                <a:pt x="0" y="237464"/>
              </a:lnTo>
              <a:lnTo>
                <a:pt x="0" y="474928"/>
              </a:lnTo>
            </a:path>
          </a:pathLst>
        </a:custGeom>
        <a:noFill/>
        <a:ln w="34925" cap="flat" cmpd="sng" algn="in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7500B-9B8C-4AF9-84DF-48A9EE4DA04B}">
      <dsp:nvSpPr>
        <dsp:cNvPr id="0" name=""/>
        <dsp:cNvSpPr/>
      </dsp:nvSpPr>
      <dsp:spPr>
        <a:xfrm>
          <a:off x="688397" y="1764472"/>
          <a:ext cx="4523062" cy="474928"/>
        </a:xfrm>
        <a:custGeom>
          <a:avLst/>
          <a:gdLst/>
          <a:ahLst/>
          <a:cxnLst/>
          <a:rect l="0" t="0" r="0" b="0"/>
          <a:pathLst>
            <a:path>
              <a:moveTo>
                <a:pt x="4523062" y="0"/>
              </a:moveTo>
              <a:lnTo>
                <a:pt x="4523062" y="237464"/>
              </a:lnTo>
              <a:lnTo>
                <a:pt x="0" y="237464"/>
              </a:lnTo>
              <a:lnTo>
                <a:pt x="0" y="474928"/>
              </a:lnTo>
            </a:path>
          </a:pathLst>
        </a:custGeom>
        <a:noFill/>
        <a:ln w="34925" cap="flat" cmpd="sng" algn="in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F1926C-0287-48EF-A58C-9CFD5D3E98C7}">
      <dsp:nvSpPr>
        <dsp:cNvPr id="0" name=""/>
        <dsp:cNvSpPr/>
      </dsp:nvSpPr>
      <dsp:spPr>
        <a:xfrm>
          <a:off x="3681896" y="69655"/>
          <a:ext cx="3059128" cy="16948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AUTUMN HALL </a:t>
          </a:r>
          <a:endParaRPr lang="en-US" sz="1600" kern="1200" dirty="0"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MASTER ASSOCIATION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$307,375</a:t>
          </a:r>
          <a:endParaRPr lang="en-US" sz="1600" kern="1200" dirty="0">
            <a:latin typeface="+mn-lt"/>
          </a:endParaRPr>
        </a:p>
      </dsp:txBody>
      <dsp:txXfrm>
        <a:off x="3681896" y="69655"/>
        <a:ext cx="3059128" cy="1694816"/>
      </dsp:txXfrm>
    </dsp:sp>
    <dsp:sp modelId="{887C88ED-352C-4D37-9258-2A347D25F3C2}">
      <dsp:nvSpPr>
        <dsp:cNvPr id="0" name=""/>
        <dsp:cNvSpPr/>
      </dsp:nvSpPr>
      <dsp:spPr>
        <a:xfrm>
          <a:off x="2216" y="2239401"/>
          <a:ext cx="1372362" cy="1130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cap="small" baseline="0" dirty="0" err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Dungannon</a:t>
          </a:r>
          <a:r>
            <a:rPr lang="en-US" sz="1600" b="1" kern="1200" cap="small" baseline="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Village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$4,846</a:t>
          </a:r>
          <a:endParaRPr lang="en-US" sz="1600" kern="1200" dirty="0">
            <a:latin typeface="+mn-lt"/>
          </a:endParaRPr>
        </a:p>
      </dsp:txBody>
      <dsp:txXfrm>
        <a:off x="2216" y="2239401"/>
        <a:ext cx="1372362" cy="1130782"/>
      </dsp:txXfrm>
    </dsp:sp>
    <dsp:sp modelId="{D529B6C8-DFAC-4DF7-81CF-565E465BBC50}">
      <dsp:nvSpPr>
        <dsp:cNvPr id="0" name=""/>
        <dsp:cNvSpPr/>
      </dsp:nvSpPr>
      <dsp:spPr>
        <a:xfrm>
          <a:off x="1849508" y="2239401"/>
          <a:ext cx="1357527" cy="1130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cap="small" baseline="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Medical Offices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$9,503</a:t>
          </a:r>
          <a:endParaRPr lang="en-US" sz="1600" kern="1200" dirty="0">
            <a:latin typeface="+mn-lt"/>
          </a:endParaRPr>
        </a:p>
      </dsp:txBody>
      <dsp:txXfrm>
        <a:off x="1849508" y="2239401"/>
        <a:ext cx="1357527" cy="1130782"/>
      </dsp:txXfrm>
    </dsp:sp>
    <dsp:sp modelId="{3022B82E-E819-4410-BB2F-6C72FC8E6FD4}">
      <dsp:nvSpPr>
        <dsp:cNvPr id="0" name=""/>
        <dsp:cNvSpPr/>
      </dsp:nvSpPr>
      <dsp:spPr>
        <a:xfrm>
          <a:off x="3681963" y="2239401"/>
          <a:ext cx="1377655" cy="1130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cap="small" baseline="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COA</a:t>
          </a:r>
          <a:endParaRPr lang="en-US" sz="1600" kern="1200" cap="small" baseline="0" dirty="0"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cap="small" baseline="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Residential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$136,991</a:t>
          </a:r>
          <a:endParaRPr lang="en-US" sz="1600" kern="1200" dirty="0">
            <a:latin typeface="+mn-lt"/>
          </a:endParaRPr>
        </a:p>
      </dsp:txBody>
      <dsp:txXfrm>
        <a:off x="3681963" y="2239401"/>
        <a:ext cx="1377655" cy="1130782"/>
      </dsp:txXfrm>
    </dsp:sp>
    <dsp:sp modelId="{D2DC04E7-82B4-45CC-B085-BEA14AD0D16C}">
      <dsp:nvSpPr>
        <dsp:cNvPr id="0" name=""/>
        <dsp:cNvSpPr/>
      </dsp:nvSpPr>
      <dsp:spPr>
        <a:xfrm>
          <a:off x="5534547" y="2239401"/>
          <a:ext cx="1302254" cy="1130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cap="small" baseline="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Carolina Bay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$76,018</a:t>
          </a:r>
          <a:endParaRPr lang="en-US" sz="1600" b="1" kern="1200" dirty="0"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534547" y="2239401"/>
        <a:ext cx="1302254" cy="1130782"/>
      </dsp:txXfrm>
    </dsp:sp>
    <dsp:sp modelId="{F5B4CD7A-7603-4DE8-9369-08C9F242F092}">
      <dsp:nvSpPr>
        <dsp:cNvPr id="0" name=""/>
        <dsp:cNvSpPr/>
      </dsp:nvSpPr>
      <dsp:spPr>
        <a:xfrm>
          <a:off x="7311730" y="2239401"/>
          <a:ext cx="1184653" cy="1130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cap="small" baseline="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Headwaters Apartments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$57,806</a:t>
          </a:r>
          <a:endParaRPr lang="en-US" sz="1600" kern="1200" dirty="0">
            <a:latin typeface="+mn-lt"/>
          </a:endParaRPr>
        </a:p>
      </dsp:txBody>
      <dsp:txXfrm>
        <a:off x="7311730" y="2239401"/>
        <a:ext cx="1184653" cy="1130782"/>
      </dsp:txXfrm>
    </dsp:sp>
    <dsp:sp modelId="{F04400CC-3A8E-40DC-8F30-547853090C7B}">
      <dsp:nvSpPr>
        <dsp:cNvPr id="0" name=""/>
        <dsp:cNvSpPr/>
      </dsp:nvSpPr>
      <dsp:spPr>
        <a:xfrm>
          <a:off x="8971312" y="2239401"/>
          <a:ext cx="1449391" cy="1130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Autumn Hall Offices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$22,212</a:t>
          </a:r>
        </a:p>
      </dsp:txBody>
      <dsp:txXfrm>
        <a:off x="8971312" y="2239401"/>
        <a:ext cx="1449391" cy="1130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8CC93-3650-4215-B339-3DC4AF0E6E4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92F37-C082-4D6C-A242-AF6C0276B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53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 </a:t>
            </a:r>
            <a:r>
              <a:rPr lang="en-US" dirty="0"/>
              <a:t>understanding - Greg and Tim need to be elected, which other two members are at the end of their two year term?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92F37-C082-4D6C-A242-AF6C0276B2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05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92F37-C082-4D6C-A242-AF6C0276B2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30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TRAVIS, Please check on ratification and add mail in ballot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92F37-C082-4D6C-A242-AF6C0276B2B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00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0ACD431-E0E5-43C4-8129-32FBB6CEA32F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27CA7D2-A682-4EA7-83AC-544CE61CE65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94718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2599-E283-4ED4-8B6B-F67C9F368B26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A7D2-A682-4EA7-83AC-544CE61CE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CD85-34DA-46DF-9450-3C29E4F26D7E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A7D2-A682-4EA7-83AC-544CE61CE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07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C7C1-ECDB-4277-8479-3DF1E38B8550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A7D2-A682-4EA7-83AC-544CE61CE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FF806-71CE-4AFF-AC83-74B340DB4AD6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7CA7D2-A682-4EA7-83AC-544CE61CE6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25455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0E61-A388-45CA-974D-32B402D5EB5F}" type="datetime1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A7D2-A682-4EA7-83AC-544CE61CE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75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0DF8-2489-4CCD-9442-78F54EF2B4ED}" type="datetime1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A7D2-A682-4EA7-83AC-544CE61CE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1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9235-B801-44AE-A09B-B9EC589A0CED}" type="datetime1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A7D2-A682-4EA7-83AC-544CE61CE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4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AF68-46B5-40F5-854E-6C7A4895DE85}" type="datetime1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A7D2-A682-4EA7-83AC-544CE61CE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09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6069B1-FCE3-4860-8332-4BFF173B81E8}" type="datetime1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7CA7D2-A682-4EA7-83AC-544CE61CE65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533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BECED9-8E5D-4830-A675-337964B578C0}" type="datetime1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7CA7D2-A682-4EA7-83AC-544CE61CE65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953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A47DDF1-8EF3-4CD9-B593-807107B2DE25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27CA7D2-A682-4EA7-83AC-544CE61CE65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1700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94087-BA9C-44CE-AA74-4078B7D28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8645" y="1752081"/>
            <a:ext cx="9144000" cy="1503881"/>
          </a:xfrm>
        </p:spPr>
        <p:txBody>
          <a:bodyPr>
            <a:normAutofit/>
          </a:bodyPr>
          <a:lstStyle/>
          <a:p>
            <a:r>
              <a:rPr lang="en-US" sz="2800" b="1" dirty="0"/>
              <a:t>AUTUMN HALL</a:t>
            </a:r>
            <a:br>
              <a:rPr lang="en-US" sz="2800" b="1" dirty="0"/>
            </a:br>
            <a:r>
              <a:rPr lang="en-US" sz="2800" b="1" dirty="0"/>
              <a:t>ANNUAL HOMEOWNERS MEETING</a:t>
            </a:r>
            <a:br>
              <a:rPr lang="en-US" sz="2800" b="1" dirty="0"/>
            </a:br>
            <a:r>
              <a:rPr lang="en-US" sz="2400" dirty="0"/>
              <a:t>DECEMBER 4, 2024</a:t>
            </a:r>
          </a:p>
        </p:txBody>
      </p:sp>
      <p:sp>
        <p:nvSpPr>
          <p:cNvPr id="3" name="AutoShape 2" descr="Image result for autumn hal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617" y="3491012"/>
            <a:ext cx="2009775" cy="17240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660B1-1F1C-4F59-9808-F9A34496D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A7D2-A682-4EA7-83AC-544CE61CE6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4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987D-CB0F-47A1-A69D-A2E6E3E15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26477"/>
          </a:xfrm>
        </p:spPr>
        <p:txBody>
          <a:bodyPr/>
          <a:lstStyle/>
          <a:p>
            <a:pPr algn="ctr"/>
            <a:r>
              <a:rPr lang="en-US" dirty="0"/>
              <a:t>Design Review Committee Submissions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6CD43-FD25-423A-9708-5A35BF892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169" y="1661746"/>
            <a:ext cx="10014439" cy="420565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following exterior home changes, additions and renovations require submission of the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“Architectural Review Form” to the Design Review Committee (available at autumnhallhoa.com)</a:t>
            </a:r>
          </a:p>
          <a:p>
            <a:pPr marL="0" indent="0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/>
              <a:t>Change of house color, shutters, or shutter removal/addition</a:t>
            </a:r>
          </a:p>
          <a:p>
            <a:pPr lvl="0"/>
            <a:r>
              <a:rPr lang="en-US" sz="2400" dirty="0"/>
              <a:t>All fences/walls, additions, exterior structures, fireplaces, porch enclosures and patios</a:t>
            </a:r>
          </a:p>
          <a:p>
            <a:pPr lvl="0"/>
            <a:r>
              <a:rPr lang="en-US" sz="2400" dirty="0"/>
              <a:t>Change of landscape design (maintenance and minor plant replacement does not require submission)</a:t>
            </a:r>
          </a:p>
          <a:p>
            <a:pPr lvl="0"/>
            <a:r>
              <a:rPr lang="en-US" sz="2400" dirty="0"/>
              <a:t>Grass and ground cover removal</a:t>
            </a:r>
          </a:p>
          <a:p>
            <a:pPr lvl="0"/>
            <a:r>
              <a:rPr lang="en-US" sz="2400" dirty="0"/>
              <a:t>Tree removal</a:t>
            </a:r>
          </a:p>
          <a:p>
            <a:pPr lvl="0"/>
            <a:r>
              <a:rPr lang="en-US" sz="2400" dirty="0"/>
              <a:t>Generators, water feature ponds and pools</a:t>
            </a:r>
          </a:p>
          <a:p>
            <a:pPr lvl="0"/>
            <a:r>
              <a:rPr lang="en-US" sz="2400" dirty="0"/>
              <a:t>Exterior home improvements</a:t>
            </a:r>
          </a:p>
          <a:p>
            <a:pPr lvl="0"/>
            <a:endParaRPr lang="en-US" sz="2400" dirty="0"/>
          </a:p>
          <a:p>
            <a:pPr marL="0" lvl="0" indent="0">
              <a:buNone/>
            </a:pPr>
            <a:r>
              <a:rPr lang="en-US" sz="2400" dirty="0"/>
              <a:t>*The DRC is available for site visit consultations on major projects to clarify approval or to address denials.</a:t>
            </a:r>
          </a:p>
          <a:p>
            <a:pPr lvl="0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943" y="1320312"/>
            <a:ext cx="2009775" cy="17240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65A6A-2F67-4F40-B200-3E08AE7B1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A7D2-A682-4EA7-83AC-544CE61CE6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53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FCE03-DB9D-430C-A788-F953723BE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10462437" cy="115179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2025 BUDGET OVERVIEW</a:t>
            </a:r>
            <a:br>
              <a:rPr lang="en-US" sz="4000" dirty="0"/>
            </a:br>
            <a:r>
              <a:rPr lang="en-US" sz="3200" dirty="0"/>
              <a:t>FINANCE ADVISORY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BED88-7B82-4567-A74A-843120BA6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924051"/>
            <a:ext cx="10112829" cy="747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cap="all" dirty="0"/>
              <a:t>10% increase to dues in 2025 ($215/month)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4492" y="4933950"/>
            <a:ext cx="2009775" cy="17240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0B9EC-3491-4498-B198-F9FFE92D6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A7D2-A682-4EA7-83AC-544CE61CE658}" type="slidenum">
              <a:rPr lang="en-US" smtClean="0"/>
              <a:t>11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906EA6-1EE8-446C-9F2D-6DC409ECD572}"/>
              </a:ext>
            </a:extLst>
          </p:cNvPr>
          <p:cNvSpPr txBox="1">
            <a:spLocks/>
          </p:cNvSpPr>
          <p:nvPr/>
        </p:nvSpPr>
        <p:spPr>
          <a:xfrm>
            <a:off x="1371599" y="2974281"/>
            <a:ext cx="8512893" cy="3581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all" dirty="0"/>
              <a:t>Monthly Income FROM DUES</a:t>
            </a:r>
          </a:p>
          <a:p>
            <a:pPr lvl="1"/>
            <a:r>
              <a:rPr lang="en-US" sz="2400" cap="small" dirty="0"/>
              <a:t>173 lots at $215/month = $37,195</a:t>
            </a:r>
          </a:p>
          <a:p>
            <a:pPr lvl="1"/>
            <a:r>
              <a:rPr lang="en-US" sz="2400" cap="small" dirty="0"/>
              <a:t>Dues increase: $41,520 additional income</a:t>
            </a:r>
          </a:p>
          <a:p>
            <a:pPr>
              <a:spcBef>
                <a:spcPts val="1200"/>
              </a:spcBef>
            </a:pPr>
            <a:r>
              <a:rPr lang="en-US" sz="2400" cap="all" dirty="0"/>
              <a:t>Annual Income</a:t>
            </a:r>
          </a:p>
          <a:p>
            <a:pPr lvl="1"/>
            <a:r>
              <a:rPr lang="en-US" sz="2400" cap="small" dirty="0"/>
              <a:t>$446,340</a:t>
            </a:r>
            <a:endParaRPr lang="en-US" sz="2400" i="0" cap="all" dirty="0"/>
          </a:p>
          <a:p>
            <a:pPr>
              <a:spcBef>
                <a:spcPts val="1200"/>
              </a:spcBef>
            </a:pPr>
            <a:r>
              <a:rPr lang="en-US" sz="2400" cap="all" dirty="0"/>
              <a:t>2025 Budget objectives: </a:t>
            </a:r>
          </a:p>
          <a:p>
            <a:pPr lvl="1">
              <a:spcBef>
                <a:spcPts val="1200"/>
              </a:spcBef>
            </a:pPr>
            <a:r>
              <a:rPr lang="en-US" sz="2400" cap="small" dirty="0"/>
              <a:t>Fund increased expenses (Approx. $35,000)</a:t>
            </a:r>
          </a:p>
          <a:p>
            <a:pPr lvl="1">
              <a:spcBef>
                <a:spcPts val="1200"/>
              </a:spcBef>
            </a:pPr>
            <a:r>
              <a:rPr lang="en-US" sz="2400" cap="small" dirty="0"/>
              <a:t>Continue to fund reserves to Align with Reserve Study </a:t>
            </a:r>
          </a:p>
          <a:p>
            <a:pPr lvl="1">
              <a:spcBef>
                <a:spcPts val="1200"/>
              </a:spcBef>
            </a:pPr>
            <a:r>
              <a:rPr lang="en-US" sz="2400" cap="small" dirty="0"/>
              <a:t>Continue to enhance the community (landscape, Facilities, social)</a:t>
            </a:r>
          </a:p>
        </p:txBody>
      </p:sp>
    </p:spTree>
    <p:extLst>
      <p:ext uri="{BB962C8B-B14F-4D97-AF65-F5344CB8AC3E}">
        <p14:creationId xmlns:p14="http://schemas.microsoft.com/office/powerpoint/2010/main" val="495266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206B1-D3D8-7509-92FC-23E194A20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05933"/>
          </a:xfrm>
        </p:spPr>
        <p:txBody>
          <a:bodyPr/>
          <a:lstStyle/>
          <a:p>
            <a:r>
              <a:rPr lang="en-US" dirty="0"/>
              <a:t>2020-25:  Expense Evolution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2AED6-FD09-240A-151C-F4EBDA07F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A7D2-A682-4EA7-83AC-544CE61CE658}" type="slidenum">
              <a:rPr lang="en-US" smtClean="0"/>
              <a:t>12</a:t>
            </a:fld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930CB71-6F19-EC04-9EEF-4514148C1D29}"/>
              </a:ext>
            </a:extLst>
          </p:cNvPr>
          <p:cNvSpPr txBox="1">
            <a:spLocks/>
          </p:cNvSpPr>
          <p:nvPr/>
        </p:nvSpPr>
        <p:spPr>
          <a:xfrm>
            <a:off x="8856617" y="1638299"/>
            <a:ext cx="3013649" cy="3581401"/>
          </a:xfrm>
          <a:prstGeom prst="rect">
            <a:avLst/>
          </a:prstGeom>
        </p:spPr>
        <p:txBody>
          <a:bodyPr/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10% Increase in 2025</a:t>
            </a:r>
          </a:p>
          <a:p>
            <a:r>
              <a:rPr lang="en-US" dirty="0"/>
              <a:t>2020-24 CAGR = 7%</a:t>
            </a:r>
          </a:p>
          <a:p>
            <a:r>
              <a:rPr lang="en-US" dirty="0"/>
              <a:t>2020-25 CAGR = 8%</a:t>
            </a:r>
          </a:p>
          <a:p>
            <a:r>
              <a:rPr lang="en-US" dirty="0"/>
              <a:t>~45% COA Landscaping</a:t>
            </a:r>
          </a:p>
          <a:p>
            <a:r>
              <a:rPr lang="en-US" dirty="0"/>
              <a:t>~35% Masters Dues </a:t>
            </a:r>
            <a:r>
              <a:rPr lang="en-US" sz="1400" dirty="0"/>
              <a:t>(~60% of this is landscaping)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/>
        </p:nvGraphicFramePr>
        <p:xfrm>
          <a:off x="1577611" y="1568811"/>
          <a:ext cx="6978559" cy="4584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B83EF93-3CD5-DCBE-BE1A-F825C8BB2C57}"/>
              </a:ext>
            </a:extLst>
          </p:cNvPr>
          <p:cNvSpPr txBox="1"/>
          <p:nvPr/>
        </p:nvSpPr>
        <p:spPr>
          <a:xfrm>
            <a:off x="1577611" y="6251079"/>
            <a:ext cx="27537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Reserves not included in this analysis</a:t>
            </a:r>
          </a:p>
        </p:txBody>
      </p:sp>
    </p:spTree>
    <p:extLst>
      <p:ext uri="{BB962C8B-B14F-4D97-AF65-F5344CB8AC3E}">
        <p14:creationId xmlns:p14="http://schemas.microsoft.com/office/powerpoint/2010/main" val="306214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206B1-D3D8-7509-92FC-23E194A20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05933"/>
          </a:xfrm>
        </p:spPr>
        <p:txBody>
          <a:bodyPr/>
          <a:lstStyle/>
          <a:p>
            <a:r>
              <a:rPr lang="en-US" dirty="0"/>
              <a:t>2020-24:  Prudent Building of Reserves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2AED6-FD09-240A-151C-F4EBDA07F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A7D2-A682-4EA7-83AC-544CE61CE658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/>
        </p:nvGraphicFramePr>
        <p:xfrm>
          <a:off x="1175173" y="1591733"/>
          <a:ext cx="7518400" cy="4861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1FC3BA2-5033-3263-2521-D903F62BBA9B}"/>
              </a:ext>
            </a:extLst>
          </p:cNvPr>
          <p:cNvSpPr txBox="1">
            <a:spLocks/>
          </p:cNvSpPr>
          <p:nvPr/>
        </p:nvSpPr>
        <p:spPr>
          <a:xfrm>
            <a:off x="9000881" y="2422073"/>
            <a:ext cx="2869385" cy="3581401"/>
          </a:xfrm>
          <a:prstGeom prst="rect">
            <a:avLst/>
          </a:prstGeom>
        </p:spPr>
        <p:txBody>
          <a:bodyPr/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Year-end 2024 equivalent to ~$1,000 per lot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251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CE603-22D5-21A1-C049-15ACFB288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Reserve Study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934CD-09BC-DFC0-0E24-EA67763A0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24000"/>
            <a:ext cx="9601200" cy="4343400"/>
          </a:xfrm>
        </p:spPr>
        <p:txBody>
          <a:bodyPr>
            <a:normAutofit/>
          </a:bodyPr>
          <a:lstStyle/>
          <a:p>
            <a:r>
              <a:rPr lang="en-US" dirty="0"/>
              <a:t>Reserve study conducted summer 2024</a:t>
            </a:r>
          </a:p>
          <a:p>
            <a:r>
              <a:rPr lang="en-US" dirty="0"/>
              <a:t>Study conducted by Giles </a:t>
            </a:r>
            <a:r>
              <a:rPr lang="en-US" dirty="0" err="1"/>
              <a:t>Flythe</a:t>
            </a:r>
            <a:r>
              <a:rPr lang="en-US" dirty="0"/>
              <a:t> Engineers</a:t>
            </a:r>
          </a:p>
          <a:p>
            <a:r>
              <a:rPr lang="en-US" dirty="0"/>
              <a:t>Objective of study:  Gain confidence in level of current reserves and plan for future capital repair/replacement</a:t>
            </a:r>
          </a:p>
          <a:p>
            <a:r>
              <a:rPr lang="en-US" dirty="0"/>
              <a:t>Study documented all COA capital assets, asset life, repair/replacement cost</a:t>
            </a:r>
          </a:p>
          <a:p>
            <a:r>
              <a:rPr lang="en-US" dirty="0"/>
              <a:t>Analysis covered 30 years</a:t>
            </a:r>
          </a:p>
          <a:p>
            <a:r>
              <a:rPr lang="en-US" dirty="0"/>
              <a:t>Analysis concluded that at current levels and funding the reserves would be depleted by 2033-34</a:t>
            </a:r>
          </a:p>
          <a:p>
            <a:r>
              <a:rPr lang="en-US" dirty="0"/>
              <a:t>Study recommendation:  COA to increase reserve amount by ~$4,000 </a:t>
            </a:r>
            <a:r>
              <a:rPr lang="en-US" u="sng" dirty="0"/>
              <a:t>each year </a:t>
            </a:r>
            <a:r>
              <a:rPr lang="en-US" dirty="0"/>
              <a:t>beginning in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B622B-9141-41C1-2E74-033A4CFE5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A7D2-A682-4EA7-83AC-544CE61CE6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51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6AF41-B625-11D3-3185-86157F028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509452"/>
            <a:ext cx="11338559" cy="9927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At Current Funding Levels Reserves Insufficient by 2030’s </a:t>
            </a:r>
            <a:r>
              <a:rPr lang="en-US" sz="1600" b="1" dirty="0"/>
              <a:t>(Current funding is/was $31,800/year)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1A51F-FA6B-A29A-9229-120FD273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A7D2-A682-4EA7-83AC-544CE61CE658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77F2CF1-0FD2-48B4-0348-622FA187AFFF}"/>
              </a:ext>
            </a:extLst>
          </p:cNvPr>
          <p:cNvGraphicFramePr>
            <a:graphicFrameLocks/>
          </p:cNvGraphicFramePr>
          <p:nvPr/>
        </p:nvGraphicFramePr>
        <p:xfrm>
          <a:off x="1371600" y="1724297"/>
          <a:ext cx="5671527" cy="2358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C82DAC7-DB21-4AAD-9BF6-01D48F079E24}"/>
              </a:ext>
            </a:extLst>
          </p:cNvPr>
          <p:cNvGraphicFramePr>
            <a:graphicFrameLocks/>
          </p:cNvGraphicFramePr>
          <p:nvPr/>
        </p:nvGraphicFramePr>
        <p:xfrm>
          <a:off x="1371600" y="4209504"/>
          <a:ext cx="5671527" cy="2452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53AE2CD-3ADE-9F0A-2AC0-3BEBB036C964}"/>
              </a:ext>
            </a:extLst>
          </p:cNvPr>
          <p:cNvSpPr txBox="1">
            <a:spLocks/>
          </p:cNvSpPr>
          <p:nvPr/>
        </p:nvSpPr>
        <p:spPr>
          <a:xfrm>
            <a:off x="7628709" y="2590799"/>
            <a:ext cx="4023360" cy="3581401"/>
          </a:xfrm>
          <a:prstGeom prst="rect">
            <a:avLst/>
          </a:prstGeom>
        </p:spPr>
        <p:txBody>
          <a:bodyPr/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Several large repairs/replacements expected in early-mid 2030’s</a:t>
            </a:r>
          </a:p>
          <a:p>
            <a:pPr lvl="1"/>
            <a:r>
              <a:rPr lang="en-US" dirty="0"/>
              <a:t>Pool resurfacing</a:t>
            </a:r>
          </a:p>
          <a:p>
            <a:pPr lvl="1"/>
            <a:r>
              <a:rPr lang="en-US" dirty="0"/>
              <a:t>Fence repair/replacement</a:t>
            </a:r>
          </a:p>
          <a:p>
            <a:pPr lvl="1"/>
            <a:r>
              <a:rPr lang="en-US" dirty="0"/>
              <a:t>Wooden playground structure </a:t>
            </a:r>
            <a:r>
              <a:rPr lang="en-US" dirty="0" err="1"/>
              <a:t>replacvement</a:t>
            </a:r>
            <a:endParaRPr lang="en-US" dirty="0"/>
          </a:p>
          <a:p>
            <a:pPr lvl="1"/>
            <a:r>
              <a:rPr lang="en-US" dirty="0"/>
              <a:t>Park “monument” repairs</a:t>
            </a:r>
          </a:p>
        </p:txBody>
      </p:sp>
    </p:spTree>
    <p:extLst>
      <p:ext uri="{BB962C8B-B14F-4D97-AF65-F5344CB8AC3E}">
        <p14:creationId xmlns:p14="http://schemas.microsoft.com/office/powerpoint/2010/main" val="3287768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FCE03-DB9D-430C-A788-F953723BE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423783"/>
            <a:ext cx="10706100" cy="12907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2022-2025 BUDGET OVERVIEW</a:t>
            </a:r>
            <a:br>
              <a:rPr lang="en-US" dirty="0"/>
            </a:br>
            <a:r>
              <a:rPr lang="en-US" sz="3600" dirty="0"/>
              <a:t>EXPENSES BY CATEGORY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8E1F6F6-9571-46E1-829A-83C0603A4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902774"/>
              </p:ext>
            </p:extLst>
          </p:nvPr>
        </p:nvGraphicFramePr>
        <p:xfrm>
          <a:off x="847037" y="1656051"/>
          <a:ext cx="11204844" cy="2758564"/>
        </p:xfrm>
        <a:graphic>
          <a:graphicData uri="http://schemas.openxmlformats.org/drawingml/2006/table">
            <a:tbl>
              <a:tblPr bandRow="1">
                <a:tableStyleId>{9DCAF9ED-07DC-4A11-8D7F-57B35C25682E}</a:tableStyleId>
              </a:tblPr>
              <a:tblGrid>
                <a:gridCol w="3893630">
                  <a:extLst>
                    <a:ext uri="{9D8B030D-6E8A-4147-A177-3AD203B41FA5}">
                      <a16:colId xmlns:a16="http://schemas.microsoft.com/office/drawing/2014/main" val="3876985953"/>
                    </a:ext>
                  </a:extLst>
                </a:gridCol>
                <a:gridCol w="1898851">
                  <a:extLst>
                    <a:ext uri="{9D8B030D-6E8A-4147-A177-3AD203B41FA5}">
                      <a16:colId xmlns:a16="http://schemas.microsoft.com/office/drawing/2014/main" val="4151652289"/>
                    </a:ext>
                  </a:extLst>
                </a:gridCol>
                <a:gridCol w="2052381">
                  <a:extLst>
                    <a:ext uri="{9D8B030D-6E8A-4147-A177-3AD203B41FA5}">
                      <a16:colId xmlns:a16="http://schemas.microsoft.com/office/drawing/2014/main" val="349906769"/>
                    </a:ext>
                  </a:extLst>
                </a:gridCol>
                <a:gridCol w="1679991">
                  <a:extLst>
                    <a:ext uri="{9D8B030D-6E8A-4147-A177-3AD203B41FA5}">
                      <a16:colId xmlns:a16="http://schemas.microsoft.com/office/drawing/2014/main" val="1280222720"/>
                    </a:ext>
                  </a:extLst>
                </a:gridCol>
                <a:gridCol w="1679991">
                  <a:extLst>
                    <a:ext uri="{9D8B030D-6E8A-4147-A177-3AD203B41FA5}">
                      <a16:colId xmlns:a16="http://schemas.microsoft.com/office/drawing/2014/main" val="3676033447"/>
                    </a:ext>
                  </a:extLst>
                </a:gridCol>
              </a:tblGrid>
              <a:tr h="457467">
                <a:tc>
                  <a:txBody>
                    <a:bodyPr/>
                    <a:lstStyle/>
                    <a:p>
                      <a:endParaRPr lang="en-US" sz="2400" cap="sm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   </a:t>
                      </a:r>
                      <a:r>
                        <a:rPr lang="en-US" sz="2400" b="1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  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454029"/>
                  </a:ext>
                </a:extLst>
              </a:tr>
              <a:tr h="4574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small" baseline="0" dirty="0"/>
                        <a:t>Master Association Dues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$123,119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$118,383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$127,566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$136,991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447596"/>
                  </a:ext>
                </a:extLst>
              </a:tr>
              <a:tr h="471229">
                <a:tc>
                  <a:txBody>
                    <a:bodyPr/>
                    <a:lstStyle/>
                    <a:p>
                      <a:r>
                        <a:rPr lang="en-US" sz="2400" cap="small" baseline="0" dirty="0"/>
                        <a:t>Reserves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   42,000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    39,600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    31,800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    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289351"/>
                  </a:ext>
                </a:extLst>
              </a:tr>
              <a:tr h="457467">
                <a:tc>
                  <a:txBody>
                    <a:bodyPr/>
                    <a:lstStyle/>
                    <a:p>
                      <a:r>
                        <a:rPr lang="en-US" sz="2400" cap="small" baseline="0" dirty="0"/>
                        <a:t>Landscape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 153,300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 163,300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 176,000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  186,240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965352"/>
                  </a:ext>
                </a:extLst>
              </a:tr>
              <a:tr h="457467">
                <a:tc>
                  <a:txBody>
                    <a:bodyPr/>
                    <a:lstStyle/>
                    <a:p>
                      <a:r>
                        <a:rPr lang="en-US" sz="2400" cap="small" baseline="0" dirty="0"/>
                        <a:t>Infrastructure &amp; pool Cost*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   38,797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   37,434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   40,504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    54,579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458766"/>
                  </a:ext>
                </a:extLst>
              </a:tr>
              <a:tr h="457467">
                <a:tc>
                  <a:txBody>
                    <a:bodyPr/>
                    <a:lstStyle/>
                    <a:p>
                      <a:r>
                        <a:rPr lang="en-US" sz="2400" cap="small" baseline="0" dirty="0"/>
                        <a:t>Administrative Costs**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   21,144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   25,344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   28,950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    34,330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49613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0057F5-8806-445C-81E6-CBAC3224A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A7D2-A682-4EA7-83AC-544CE61CE658}" type="slidenum">
              <a:rPr lang="en-US" smtClean="0"/>
              <a:t>16</a:t>
            </a:fld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9DF2F88-CFCD-4580-C1D8-240C7EC0B680}"/>
              </a:ext>
            </a:extLst>
          </p:cNvPr>
          <p:cNvSpPr txBox="1">
            <a:spLocks/>
          </p:cNvSpPr>
          <p:nvPr/>
        </p:nvSpPr>
        <p:spPr>
          <a:xfrm>
            <a:off x="1066800" y="4686301"/>
            <a:ext cx="10267950" cy="1181099"/>
          </a:xfrm>
          <a:prstGeom prst="rect">
            <a:avLst/>
          </a:prstGeom>
        </p:spPr>
        <p:txBody>
          <a:bodyPr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* Infrastructure &amp; Pool Costs:  Pool Maintenance Contract, Pool Supplies/Chemicals, Electricity, Gas Service, Pest Control, Water/Sewer, Maintenance/Repairs</a:t>
            </a:r>
          </a:p>
          <a:p>
            <a:pPr marL="0" indent="0">
              <a:buNone/>
            </a:pPr>
            <a:r>
              <a:rPr lang="en-US" sz="1400" dirty="0"/>
              <a:t>** Administrative Costs:  Premier Management Fee, Insurance, Legal, DRC, Accounting, Social Committee, Supplies, Misc.   </a:t>
            </a:r>
          </a:p>
        </p:txBody>
      </p:sp>
    </p:spTree>
    <p:extLst>
      <p:ext uri="{BB962C8B-B14F-4D97-AF65-F5344CB8AC3E}">
        <p14:creationId xmlns:p14="http://schemas.microsoft.com/office/powerpoint/2010/main" val="2056236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9E085-2AE7-3E33-5524-84A146EFC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14214"/>
          </a:xfrm>
        </p:spPr>
        <p:txBody>
          <a:bodyPr/>
          <a:lstStyle/>
          <a:p>
            <a:r>
              <a:rPr lang="en-US" dirty="0"/>
              <a:t>COA Assessment History 2020--25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2BE2D-8B47-8E43-EB38-C01B251E2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A7D2-A682-4EA7-83AC-544CE61CE658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0309B9-72FD-091E-83B2-227B930A6EE7}"/>
              </a:ext>
            </a:extLst>
          </p:cNvPr>
          <p:cNvGraphicFramePr>
            <a:graphicFrameLocks noGrp="1"/>
          </p:cNvGraphicFramePr>
          <p:nvPr/>
        </p:nvGraphicFramePr>
        <p:xfrm>
          <a:off x="1665362" y="1994111"/>
          <a:ext cx="8503920" cy="31222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9827">
                  <a:extLst>
                    <a:ext uri="{9D8B030D-6E8A-4147-A177-3AD203B41FA5}">
                      <a16:colId xmlns:a16="http://schemas.microsoft.com/office/drawing/2014/main" val="1066288563"/>
                    </a:ext>
                  </a:extLst>
                </a:gridCol>
                <a:gridCol w="853890">
                  <a:extLst>
                    <a:ext uri="{9D8B030D-6E8A-4147-A177-3AD203B41FA5}">
                      <a16:colId xmlns:a16="http://schemas.microsoft.com/office/drawing/2014/main" val="1930973419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886487639"/>
                    </a:ext>
                  </a:extLst>
                </a:gridCol>
                <a:gridCol w="957188">
                  <a:extLst>
                    <a:ext uri="{9D8B030D-6E8A-4147-A177-3AD203B41FA5}">
                      <a16:colId xmlns:a16="http://schemas.microsoft.com/office/drawing/2014/main" val="667953717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4088266500"/>
                    </a:ext>
                  </a:extLst>
                </a:gridCol>
                <a:gridCol w="820812">
                  <a:extLst>
                    <a:ext uri="{9D8B030D-6E8A-4147-A177-3AD203B41FA5}">
                      <a16:colId xmlns:a16="http://schemas.microsoft.com/office/drawing/2014/main" val="1613368634"/>
                    </a:ext>
                  </a:extLst>
                </a:gridCol>
                <a:gridCol w="881803">
                  <a:extLst>
                    <a:ext uri="{9D8B030D-6E8A-4147-A177-3AD203B41FA5}">
                      <a16:colId xmlns:a16="http://schemas.microsoft.com/office/drawing/2014/main" val="266199614"/>
                    </a:ext>
                  </a:extLst>
                </a:gridCol>
              </a:tblGrid>
              <a:tr h="592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20665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2020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2021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2022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2023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2024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2025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656194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881592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Annual General Assessment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$1800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$2100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$2220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$2220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$2340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$2580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7202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Increase over prior year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17%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86525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514746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Special Assessments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983867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289713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Total Assessments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1900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2200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2220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2220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2440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2580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745516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027594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Increase over prior year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16%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0912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15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367CB-4E1D-A24B-40F0-C8CBFAEC0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December 2024 Special Assessment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FB016-2D21-E32D-DDD2-85052109E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A7D2-A682-4EA7-83AC-544CE61CE658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222952-75D9-05D6-A714-EE9697428F15}"/>
              </a:ext>
            </a:extLst>
          </p:cNvPr>
          <p:cNvGraphicFramePr>
            <a:graphicFrameLocks noGrp="1"/>
          </p:cNvGraphicFramePr>
          <p:nvPr/>
        </p:nvGraphicFramePr>
        <p:xfrm>
          <a:off x="1681771" y="1521890"/>
          <a:ext cx="9559890" cy="3262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4909">
                  <a:extLst>
                    <a:ext uri="{9D8B030D-6E8A-4147-A177-3AD203B41FA5}">
                      <a16:colId xmlns:a16="http://schemas.microsoft.com/office/drawing/2014/main" val="3507629760"/>
                    </a:ext>
                  </a:extLst>
                </a:gridCol>
                <a:gridCol w="5432655">
                  <a:extLst>
                    <a:ext uri="{9D8B030D-6E8A-4147-A177-3AD203B41FA5}">
                      <a16:colId xmlns:a16="http://schemas.microsoft.com/office/drawing/2014/main" val="280049946"/>
                    </a:ext>
                  </a:extLst>
                </a:gridCol>
                <a:gridCol w="1582326">
                  <a:extLst>
                    <a:ext uri="{9D8B030D-6E8A-4147-A177-3AD203B41FA5}">
                      <a16:colId xmlns:a16="http://schemas.microsoft.com/office/drawing/2014/main" val="3740685698"/>
                    </a:ext>
                  </a:extLst>
                </a:gridCol>
              </a:tblGrid>
              <a:tr h="2032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Pool area improvements submitted for consideration Spring 2024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8611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893543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Potential Upgrade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Description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Estimated Cost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018897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Pergola Upgrades(2)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Remove pergola roof and install metal roof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$           28,000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1331890"/>
                  </a:ext>
                </a:extLst>
              </a:tr>
              <a:tr h="44979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Pool Bathroom Upgrades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Upgrade sinks, countertops, electrical, etc.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$          14,170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9606551"/>
                  </a:ext>
                </a:extLst>
              </a:tr>
              <a:tr h="533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Changing Room Upgrade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Remove shower, install benches, paint, epoxy floor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$             7,580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3652827"/>
                  </a:ext>
                </a:extLst>
              </a:tr>
              <a:tr h="57595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CCTV - Video Surveillance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Install 4 cameras (does not include $10/</a:t>
                      </a:r>
                      <a:r>
                        <a:rPr lang="en-US" sz="1800" u="none" strike="noStrike" dirty="0" err="1">
                          <a:effectLst/>
                        </a:rPr>
                        <a:t>mo</a:t>
                      </a:r>
                      <a:r>
                        <a:rPr lang="en-US" sz="1800" u="none" strike="noStrike" dirty="0">
                          <a:effectLst/>
                        </a:rPr>
                        <a:t> charge)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$             4,970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9641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56255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Total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$           54,720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0801832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48D4E2E-2F9E-070D-72DC-B9F6BC912863}"/>
              </a:ext>
            </a:extLst>
          </p:cNvPr>
          <p:cNvSpPr txBox="1">
            <a:spLocks/>
          </p:cNvSpPr>
          <p:nvPr/>
        </p:nvSpPr>
        <p:spPr>
          <a:xfrm>
            <a:off x="2051435" y="4876799"/>
            <a:ext cx="8512893" cy="1295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all" dirty="0" err="1"/>
              <a:t>BoARD</a:t>
            </a:r>
            <a:r>
              <a:rPr lang="en-US" sz="2400" cap="all" dirty="0"/>
              <a:t> Approved $100 Special assessment to cover upgrades to Pool bathrooms and Changing room</a:t>
            </a:r>
          </a:p>
          <a:p>
            <a:r>
              <a:rPr lang="en-US" sz="2400" cap="all" dirty="0"/>
              <a:t>Pergola upgrades and </a:t>
            </a:r>
            <a:r>
              <a:rPr lang="en-US" sz="2400" cap="all" dirty="0" err="1"/>
              <a:t>CCtV</a:t>
            </a:r>
            <a:r>
              <a:rPr lang="en-US" sz="2400" cap="all" dirty="0"/>
              <a:t> not approved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1F321CD-669F-D791-91FB-5B87C92FD4E9}"/>
              </a:ext>
            </a:extLst>
          </p:cNvPr>
          <p:cNvSpPr/>
          <p:nvPr/>
        </p:nvSpPr>
        <p:spPr>
          <a:xfrm>
            <a:off x="10007600" y="2709333"/>
            <a:ext cx="1642533" cy="1117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47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45310-8B30-4B5F-9100-04599F91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13238"/>
            <a:ext cx="9601200" cy="817685"/>
          </a:xfrm>
        </p:spPr>
        <p:txBody>
          <a:bodyPr/>
          <a:lstStyle/>
          <a:p>
            <a:pPr algn="ctr"/>
            <a:r>
              <a:rPr lang="en-US" dirty="0"/>
              <a:t>Landscape Advisory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C3D70-F301-4E5C-8DB4-F77C97E0A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230924"/>
            <a:ext cx="8596312" cy="55107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9600" b="1" u="sng" cap="small" dirty="0">
                <a:latin typeface="Arial" panose="020B0604020202020204" pitchFamily="34" charset="0"/>
                <a:cs typeface="Arial" panose="020B0604020202020204" pitchFamily="34" charset="0"/>
              </a:rPr>
              <a:t>2024 Completed Projects</a:t>
            </a:r>
          </a:p>
          <a:p>
            <a:r>
              <a:rPr lang="en-US" sz="7200" cap="small" dirty="0">
                <a:latin typeface="Arial" panose="020B0604020202020204" pitchFamily="34" charset="0"/>
                <a:cs typeface="Arial" panose="020B0604020202020204" pitchFamily="34" charset="0"/>
              </a:rPr>
              <a:t>Trees: </a:t>
            </a:r>
          </a:p>
          <a:p>
            <a:pPr lvl="1"/>
            <a:r>
              <a:rPr lang="en-US" sz="7200" cap="small" dirty="0">
                <a:latin typeface="Arial" panose="020B0604020202020204" pitchFamily="34" charset="0"/>
                <a:cs typeface="Arial" panose="020B0604020202020204" pitchFamily="34" charset="0"/>
              </a:rPr>
              <a:t>February trimming to thin canopy and address encroachment on homes </a:t>
            </a:r>
          </a:p>
          <a:p>
            <a:pPr lvl="1"/>
            <a:r>
              <a:rPr lang="en-US" sz="7200" cap="small" dirty="0">
                <a:latin typeface="Arial" panose="020B0604020202020204" pitchFamily="34" charset="0"/>
                <a:cs typeface="Arial" panose="020B0604020202020204" pitchFamily="34" charset="0"/>
              </a:rPr>
              <a:t>Fall removal of dead trees and problem limbs (During hurricane season)</a:t>
            </a:r>
          </a:p>
          <a:p>
            <a:r>
              <a:rPr lang="en-US" sz="7200" cap="small" dirty="0">
                <a:latin typeface="Arial" panose="020B0604020202020204" pitchFamily="34" charset="0"/>
                <a:cs typeface="Arial" panose="020B0604020202020204" pitchFamily="34" charset="0"/>
              </a:rPr>
              <a:t>Median (Devil) Strips</a:t>
            </a:r>
          </a:p>
          <a:p>
            <a:pPr lvl="1"/>
            <a:r>
              <a:rPr lang="en-US" sz="7200" cap="small" dirty="0">
                <a:latin typeface="Arial" panose="020B0604020202020204" pitchFamily="34" charset="0"/>
                <a:cs typeface="Arial" panose="020B0604020202020204" pitchFamily="34" charset="0"/>
              </a:rPr>
              <a:t>Failing grass replaced on following streets;  Orton Point, </a:t>
            </a:r>
            <a:r>
              <a:rPr lang="en-US" sz="7200" cap="small" dirty="0" err="1">
                <a:latin typeface="Arial" panose="020B0604020202020204" pitchFamily="34" charset="0"/>
                <a:cs typeface="Arial" panose="020B0604020202020204" pitchFamily="34" charset="0"/>
              </a:rPr>
              <a:t>Dungannon</a:t>
            </a:r>
            <a:r>
              <a:rPr lang="en-US" sz="7200" cap="small" dirty="0">
                <a:latin typeface="Arial" panose="020B0604020202020204" pitchFamily="34" charset="0"/>
                <a:cs typeface="Arial" panose="020B0604020202020204" pitchFamily="34" charset="0"/>
              </a:rPr>
              <a:t>, Edisto, Striking Island, Mound Battery, Hanahan, Midnight Channel </a:t>
            </a:r>
          </a:p>
          <a:p>
            <a:r>
              <a:rPr lang="en-US" sz="7200" cap="small" dirty="0">
                <a:latin typeface="Arial" panose="020B0604020202020204" pitchFamily="34" charset="0"/>
                <a:cs typeface="Arial" panose="020B0604020202020204" pitchFamily="34" charset="0"/>
              </a:rPr>
              <a:t>other:</a:t>
            </a:r>
          </a:p>
          <a:p>
            <a:pPr lvl="1"/>
            <a:r>
              <a:rPr lang="en-US" sz="7200" cap="small" dirty="0">
                <a:latin typeface="Arial" panose="020B0604020202020204" pitchFamily="34" charset="0"/>
                <a:cs typeface="Arial" panose="020B0604020202020204" pitchFamily="34" charset="0"/>
              </a:rPr>
              <a:t>Refresh of </a:t>
            </a:r>
            <a:r>
              <a:rPr lang="en-US" sz="7200" cap="small" dirty="0" err="1">
                <a:latin typeface="Arial" panose="020B0604020202020204" pitchFamily="34" charset="0"/>
                <a:cs typeface="Arial" panose="020B0604020202020204" pitchFamily="34" charset="0"/>
              </a:rPr>
              <a:t>Dungannon</a:t>
            </a:r>
            <a:r>
              <a:rPr lang="en-US" sz="7200" cap="small" dirty="0">
                <a:latin typeface="Arial" panose="020B0604020202020204" pitchFamily="34" charset="0"/>
                <a:cs typeface="Arial" panose="020B0604020202020204" pitchFamily="34" charset="0"/>
              </a:rPr>
              <a:t> Entrance to Pool Area</a:t>
            </a:r>
          </a:p>
          <a:p>
            <a:pPr lvl="1"/>
            <a:r>
              <a:rPr lang="en-US" sz="7200" cap="small" dirty="0">
                <a:latin typeface="Arial" panose="020B0604020202020204" pitchFamily="34" charset="0"/>
                <a:cs typeface="Arial" panose="020B0604020202020204" pitchFamily="34" charset="0"/>
              </a:rPr>
              <a:t>Flower planting (2x per year) initiated for traffic circles on Midnight Channel, Mound Battery</a:t>
            </a:r>
          </a:p>
          <a:p>
            <a:pPr lvl="1"/>
            <a:r>
              <a:rPr lang="en-US" sz="7200" cap="small" dirty="0">
                <a:latin typeface="Arial" panose="020B0604020202020204" pitchFamily="34" charset="0"/>
                <a:cs typeface="Arial" panose="020B0604020202020204" pitchFamily="34" charset="0"/>
              </a:rPr>
              <a:t>Border fence vegetation management:  vegetation cut back/controlled to aid in fence maintenance</a:t>
            </a:r>
          </a:p>
          <a:p>
            <a:pPr lvl="1"/>
            <a:r>
              <a:rPr lang="en-US" sz="7200" cap="small" dirty="0">
                <a:latin typeface="Arial" panose="020B0604020202020204" pitchFamily="34" charset="0"/>
                <a:cs typeface="Arial" panose="020B0604020202020204" pitchFamily="34" charset="0"/>
              </a:rPr>
              <a:t>Plantings installed on SW corner of Susquehanna</a:t>
            </a:r>
          </a:p>
          <a:p>
            <a:pPr lvl="1"/>
            <a:r>
              <a:rPr lang="en-US" sz="7200" cap="small" dirty="0">
                <a:latin typeface="Arial" panose="020B0604020202020204" pitchFamily="34" charset="0"/>
                <a:cs typeface="Arial" panose="020B0604020202020204" pitchFamily="34" charset="0"/>
              </a:rPr>
              <a:t>Shrub replacement:  replace various failing shrubs</a:t>
            </a:r>
          </a:p>
          <a:p>
            <a:pPr lvl="1"/>
            <a:endParaRPr lang="en-US" sz="7200" cap="sm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7200" cap="sm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cap="small" dirty="0"/>
          </a:p>
          <a:p>
            <a:pPr lvl="1"/>
            <a:endParaRPr lang="en-US" sz="2400" cap="smal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66F74-EDFA-4303-BD65-99BB8B53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A7D2-A682-4EA7-83AC-544CE61CE658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912" y="5017689"/>
            <a:ext cx="20097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08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B7B56-1D47-4EAF-88B1-C469BDB4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WELCOME &amp; INTRODUCTIONS</a:t>
            </a:r>
            <a:br>
              <a:rPr lang="en-US" dirty="0"/>
            </a:br>
            <a:r>
              <a:rPr lang="en-US" dirty="0"/>
              <a:t>	</a:t>
            </a:r>
            <a:r>
              <a:rPr lang="en-US" sz="2800" dirty="0"/>
              <a:t>Kris Zayko– COA PRESIDENT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E4786-3117-4D8D-8A7E-A383BD127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171700"/>
            <a:ext cx="10515600" cy="4486275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400" b="1" dirty="0"/>
              <a:t>TOPICS FOR TODAY: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AUTUMN HALL OVERVIEW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STATUS OF LOTS/HOMES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DRC OVERVIEW AND REMINDERS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COMMITTEE REPORTS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2025 BUDGET RATIFICATION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BOARD ELECTION FOR 3 DIRECTOR SEATS</a:t>
            </a:r>
          </a:p>
        </p:txBody>
      </p:sp>
      <p:sp>
        <p:nvSpPr>
          <p:cNvPr id="4" name="AutoShape 2" descr="Image result for autumn hal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4492" y="4933950"/>
            <a:ext cx="2009775" cy="17240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6AADE-B557-4471-B565-65BFACF47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A7D2-A682-4EA7-83AC-544CE61CE6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67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6BA0F-F89F-294E-9F61-9A2DA342E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828" y="223674"/>
            <a:ext cx="9601200" cy="727364"/>
          </a:xfrm>
        </p:spPr>
        <p:txBody>
          <a:bodyPr/>
          <a:lstStyle/>
          <a:p>
            <a:pPr algn="ctr"/>
            <a:r>
              <a:rPr lang="en-US" dirty="0"/>
              <a:t>Landscape Budget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EAC6AC-7E31-7A47-9950-D1F32DE63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A7D2-A682-4EA7-83AC-544CE61CE658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A2FDFE85-6DD6-0540-851D-3AA9BF718A16}"/>
              </a:ext>
            </a:extLst>
          </p:cNvPr>
          <p:cNvGraphicFramePr>
            <a:graphicFrameLocks/>
          </p:cNvGraphicFramePr>
          <p:nvPr/>
        </p:nvGraphicFramePr>
        <p:xfrm>
          <a:off x="1467828" y="1359407"/>
          <a:ext cx="10082102" cy="42349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4951">
                  <a:extLst>
                    <a:ext uri="{9D8B030D-6E8A-4147-A177-3AD203B41FA5}">
                      <a16:colId xmlns:a16="http://schemas.microsoft.com/office/drawing/2014/main" val="1865593753"/>
                    </a:ext>
                  </a:extLst>
                </a:gridCol>
                <a:gridCol w="1281353">
                  <a:extLst>
                    <a:ext uri="{9D8B030D-6E8A-4147-A177-3AD203B41FA5}">
                      <a16:colId xmlns:a16="http://schemas.microsoft.com/office/drawing/2014/main" val="3766547450"/>
                    </a:ext>
                  </a:extLst>
                </a:gridCol>
                <a:gridCol w="1233000">
                  <a:extLst>
                    <a:ext uri="{9D8B030D-6E8A-4147-A177-3AD203B41FA5}">
                      <a16:colId xmlns:a16="http://schemas.microsoft.com/office/drawing/2014/main" val="2534411097"/>
                    </a:ext>
                  </a:extLst>
                </a:gridCol>
                <a:gridCol w="1245089">
                  <a:extLst>
                    <a:ext uri="{9D8B030D-6E8A-4147-A177-3AD203B41FA5}">
                      <a16:colId xmlns:a16="http://schemas.microsoft.com/office/drawing/2014/main" val="3930789784"/>
                    </a:ext>
                  </a:extLst>
                </a:gridCol>
                <a:gridCol w="4267709">
                  <a:extLst>
                    <a:ext uri="{9D8B030D-6E8A-4147-A177-3AD203B41FA5}">
                      <a16:colId xmlns:a16="http://schemas.microsoft.com/office/drawing/2014/main" val="1732938493"/>
                    </a:ext>
                  </a:extLst>
                </a:gridCol>
              </a:tblGrid>
              <a:tr h="61736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2024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2024 Forecast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2025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478392"/>
                  </a:ext>
                </a:extLst>
              </a:tr>
              <a:tr h="779829">
                <a:tc>
                  <a:txBody>
                    <a:bodyPr/>
                    <a:lstStyle/>
                    <a:p>
                      <a:r>
                        <a:rPr lang="en-US" sz="1800" dirty="0"/>
                        <a:t>Wrightsville Beach Landscaping Contract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$96,000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$95,036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$105,240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Includes: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/>
                        <a:t>$82,920 for general maintenance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/>
                        <a:t>$13,080 billable items (turf health programs, island flowers, </a:t>
                      </a:r>
                      <a:r>
                        <a:rPr lang="en-US" sz="1800" dirty="0" err="1"/>
                        <a:t>etc</a:t>
                      </a:r>
                      <a:r>
                        <a:rPr lang="en-US" sz="18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503293"/>
                  </a:ext>
                </a:extLst>
              </a:tr>
              <a:tr h="395330">
                <a:tc>
                  <a:txBody>
                    <a:bodyPr/>
                    <a:lstStyle/>
                    <a:p>
                      <a:r>
                        <a:rPr lang="en-US" sz="1800" dirty="0"/>
                        <a:t>Irrigation System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$4,363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System repairs increasing with system age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354782"/>
                  </a:ext>
                </a:extLst>
              </a:tr>
              <a:tr h="552379">
                <a:tc>
                  <a:txBody>
                    <a:bodyPr/>
                    <a:lstStyle/>
                    <a:p>
                      <a:r>
                        <a:rPr lang="en-US" sz="1800" dirty="0"/>
                        <a:t>Landscape Supplies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$26,000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$23,689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$26,000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Covers the cost associated with spring mulch and pine straw applications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631832"/>
                  </a:ext>
                </a:extLst>
              </a:tr>
              <a:tr h="552379">
                <a:tc>
                  <a:txBody>
                    <a:bodyPr/>
                    <a:lstStyle/>
                    <a:p>
                      <a:r>
                        <a:rPr lang="en-US" sz="1800" dirty="0"/>
                        <a:t>Landscape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$45,000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$54,339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$46,000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Tree trimming and removal, median strip refresh, shrub replacement ,other enhancements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303614"/>
                  </a:ext>
                </a:extLst>
              </a:tr>
              <a:tr h="395330">
                <a:tc>
                  <a:txBody>
                    <a:bodyPr/>
                    <a:lstStyle/>
                    <a:p>
                      <a:r>
                        <a:rPr lang="en-US" sz="18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$176,000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$177,427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$186,240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6% increase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48836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787" y="5472226"/>
            <a:ext cx="1479900" cy="126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51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796C6-9842-478B-A556-33B0BCFCE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415" y="451672"/>
            <a:ext cx="9601200" cy="703614"/>
          </a:xfrm>
        </p:spPr>
        <p:txBody>
          <a:bodyPr/>
          <a:lstStyle/>
          <a:p>
            <a:pPr algn="ctr"/>
            <a:r>
              <a:rPr lang="en-US" dirty="0"/>
              <a:t>2025 Landscape Budget Detail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C09D2-ED27-4407-A411-EE45A5B83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241" y="1304683"/>
            <a:ext cx="10024276" cy="4999306"/>
          </a:xfrm>
        </p:spPr>
        <p:txBody>
          <a:bodyPr>
            <a:normAutofit/>
          </a:bodyPr>
          <a:lstStyle/>
          <a:p>
            <a:r>
              <a:rPr lang="en-US" sz="2400" dirty="0"/>
              <a:t>WRIGHTSVILLE BEACH LANDSCAPING (WBL) CONTRACT SERVICES 	($89, 400)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cap="small" dirty="0"/>
              <a:t>$7,450/Month Includes: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2"/>
            <a:r>
              <a:rPr lang="en-US" sz="2200" cap="small" dirty="0"/>
              <a:t>42 Premium Lawn Service Visits (cut and trim) </a:t>
            </a:r>
          </a:p>
          <a:p>
            <a:pPr lvl="2"/>
            <a:r>
              <a:rPr lang="en-US" sz="2200" cap="small" dirty="0"/>
              <a:t>26 Maintenance Trimming Visits For Susquehanna Lane</a:t>
            </a:r>
          </a:p>
          <a:p>
            <a:pPr lvl="2"/>
            <a:r>
              <a:rPr lang="en-US" sz="2200" dirty="0"/>
              <a:t>5 </a:t>
            </a:r>
            <a:r>
              <a:rPr lang="en-US" sz="2200" cap="small" dirty="0"/>
              <a:t>Turf Fertilizations In Parks</a:t>
            </a:r>
          </a:p>
          <a:p>
            <a:pPr lvl="2"/>
            <a:r>
              <a:rPr lang="en-US" sz="2200" cap="small" dirty="0"/>
              <a:t>8 Turf Fertilizations In Streetscape (median strips)</a:t>
            </a:r>
          </a:p>
          <a:p>
            <a:pPr lvl="2"/>
            <a:r>
              <a:rPr lang="en-US" sz="2200" cap="small" dirty="0"/>
              <a:t>2 Turf Insecticides</a:t>
            </a:r>
          </a:p>
          <a:p>
            <a:pPr lvl="2"/>
            <a:r>
              <a:rPr lang="en-US" sz="2200" cap="small" dirty="0"/>
              <a:t>8 Turf Herbicides</a:t>
            </a:r>
          </a:p>
          <a:p>
            <a:pPr lvl="2"/>
            <a:r>
              <a:rPr lang="en-US" sz="2200" cap="small" dirty="0"/>
              <a:t>12 Detail/Tree Pruning Visits (up to 10 feet high)</a:t>
            </a:r>
          </a:p>
          <a:p>
            <a:r>
              <a:rPr lang="en-US" sz="2400" dirty="0"/>
              <a:t>WBL TIME &amp; MATERIALS WORK ON 2025 PROJECTS:	($47,600)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912" y="5017689"/>
            <a:ext cx="2009775" cy="17240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D72C8-AEB0-470D-B367-3D6E5EDF3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A7D2-A682-4EA7-83AC-544CE61CE6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85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796C6-9842-478B-A556-33B0BCFCE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608" y="315780"/>
            <a:ext cx="9601200" cy="5090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2025 Landscape Budget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C09D2-ED27-4407-A411-EE45A5B83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026" y="1093056"/>
            <a:ext cx="9946574" cy="5092087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LANDSCAPE PROJECTS 	</a:t>
            </a:r>
          </a:p>
          <a:p>
            <a:pPr lvl="1"/>
            <a:r>
              <a:rPr lang="en-US" sz="2500" cap="small" dirty="0"/>
              <a:t>tree trimming 							($12,500)</a:t>
            </a:r>
          </a:p>
          <a:p>
            <a:pPr lvl="1"/>
            <a:r>
              <a:rPr lang="en-US" sz="2500" cap="small" dirty="0"/>
              <a:t>*** (Master Budget additional $15,000 For Areas around Shell Bridge &amp; Arbor Park)</a:t>
            </a:r>
          </a:p>
          <a:p>
            <a:pPr lvl="2"/>
            <a:r>
              <a:rPr lang="en-US" sz="2500" cap="small" dirty="0"/>
              <a:t>Lift/thin canopies on more mature trees to lessen wind/storm damage</a:t>
            </a:r>
          </a:p>
          <a:p>
            <a:pPr lvl="2"/>
            <a:r>
              <a:rPr lang="en-US" sz="2500" cap="small" dirty="0"/>
              <a:t>Cut back canopies encroaching on homes/structures</a:t>
            </a:r>
          </a:p>
          <a:p>
            <a:pPr lvl="1"/>
            <a:r>
              <a:rPr lang="en-US" sz="2500" cap="small" dirty="0"/>
              <a:t>Turf Replacement and Repair					($17,000)</a:t>
            </a:r>
          </a:p>
          <a:p>
            <a:pPr lvl="1"/>
            <a:r>
              <a:rPr lang="en-US" sz="2500" cap="small" dirty="0"/>
              <a:t>*** (Master Budget additional $6,000 For Master Controlled Areas)</a:t>
            </a:r>
          </a:p>
          <a:p>
            <a:pPr lvl="2"/>
            <a:r>
              <a:rPr lang="en-US" sz="2500" cap="small" dirty="0"/>
              <a:t>replace grass and jasmine as needed</a:t>
            </a:r>
          </a:p>
          <a:p>
            <a:pPr lvl="1"/>
            <a:r>
              <a:rPr lang="en-US" sz="2500" cap="small" dirty="0"/>
              <a:t> Dead tree removal						($3,000)</a:t>
            </a:r>
          </a:p>
          <a:p>
            <a:pPr lvl="2"/>
            <a:r>
              <a:rPr lang="en-US" sz="2500" cap="small" dirty="0"/>
              <a:t>Remove dead trees and problem limbs prior to hurricane season</a:t>
            </a:r>
          </a:p>
          <a:p>
            <a:pPr lvl="1"/>
            <a:r>
              <a:rPr lang="en-US" sz="2500" cap="small" dirty="0"/>
              <a:t>Shrub/Plant replacement						($8,600)</a:t>
            </a:r>
          </a:p>
          <a:p>
            <a:pPr lvl="2"/>
            <a:r>
              <a:rPr lang="en-US" sz="2500" cap="small" dirty="0"/>
              <a:t>As needed for diseased, failing plants</a:t>
            </a:r>
          </a:p>
          <a:p>
            <a:pPr lvl="2"/>
            <a:r>
              <a:rPr lang="en-US" sz="2500" cap="small" dirty="0"/>
              <a:t>Extra funding in addition to developer funded plantings and irrigation</a:t>
            </a:r>
          </a:p>
          <a:p>
            <a:pPr lvl="1"/>
            <a:r>
              <a:rPr lang="en-US" sz="2500" cap="small" dirty="0"/>
              <a:t>Shell Bridge Pond Benches					($2,500)</a:t>
            </a:r>
          </a:p>
          <a:p>
            <a:pPr lvl="2"/>
            <a:r>
              <a:rPr lang="en-US" sz="2500" cap="small" dirty="0"/>
              <a:t>Place/Secure two benches in shaded areas</a:t>
            </a:r>
          </a:p>
          <a:p>
            <a:pPr lvl="1"/>
            <a:r>
              <a:rPr lang="en-US" sz="2700" cap="small" dirty="0"/>
              <a:t>Unexpected Items						($4,000)</a:t>
            </a:r>
          </a:p>
          <a:p>
            <a:pPr marL="530352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198" y="5203779"/>
            <a:ext cx="1560282" cy="133844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769C80-AB1D-4F4B-9E27-27EEAC23A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A7D2-A682-4EA7-83AC-544CE61CE65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63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796C6-9842-478B-A556-33B0BCFCE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415" y="451672"/>
            <a:ext cx="9601200" cy="7036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Master Association Landscaping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C09D2-ED27-4407-A411-EE45A5B83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415" y="1454080"/>
            <a:ext cx="10024276" cy="4999306"/>
          </a:xfrm>
        </p:spPr>
        <p:txBody>
          <a:bodyPr>
            <a:normAutofit/>
          </a:bodyPr>
          <a:lstStyle/>
          <a:p>
            <a:r>
              <a:rPr lang="en-US" sz="2400" dirty="0"/>
              <a:t>Additional Master Association Landscape Projects</a:t>
            </a:r>
          </a:p>
          <a:p>
            <a:pPr lvl="1"/>
            <a:r>
              <a:rPr lang="en-US" sz="2200" cap="small" dirty="0"/>
              <a:t>Tree Trimming on Master Roads (</a:t>
            </a:r>
            <a:r>
              <a:rPr lang="en-US" sz="2200" cap="small" dirty="0" err="1"/>
              <a:t>Dungannon</a:t>
            </a:r>
            <a:r>
              <a:rPr lang="en-US" sz="2200" cap="small" dirty="0"/>
              <a:t>, Orton Point, Other)</a:t>
            </a:r>
          </a:p>
          <a:p>
            <a:pPr lvl="2"/>
            <a:r>
              <a:rPr lang="en-US" sz="2000" cap="small" dirty="0"/>
              <a:t>Lift and thin canopies on more mature trees to lessen wind/storm damage</a:t>
            </a:r>
          </a:p>
          <a:p>
            <a:pPr lvl="2"/>
            <a:r>
              <a:rPr lang="en-US" sz="2000" cap="small" dirty="0"/>
              <a:t>Cut back canopies encroaching on homes/structures</a:t>
            </a:r>
          </a:p>
          <a:p>
            <a:pPr lvl="2"/>
            <a:r>
              <a:rPr lang="en-US" sz="2000" cap="small" dirty="0"/>
              <a:t>Dead tree removal</a:t>
            </a:r>
          </a:p>
          <a:p>
            <a:pPr lvl="1"/>
            <a:r>
              <a:rPr lang="en-US" sz="2200" cap="small" dirty="0"/>
              <a:t>Median Strip Repair/Refresh on Master Roads</a:t>
            </a:r>
          </a:p>
          <a:p>
            <a:pPr lvl="2"/>
            <a:r>
              <a:rPr lang="en-US" sz="2000" cap="small" dirty="0"/>
              <a:t>Replace grass and/or install </a:t>
            </a:r>
            <a:r>
              <a:rPr lang="en-US" sz="2000" cap="small" dirty="0" err="1"/>
              <a:t>asiatic</a:t>
            </a:r>
            <a:r>
              <a:rPr lang="en-US" sz="2000" cap="small" dirty="0"/>
              <a:t> jasmine as needed</a:t>
            </a:r>
          </a:p>
          <a:p>
            <a:pPr lvl="1"/>
            <a:r>
              <a:rPr lang="en-US" sz="2200" cap="small" dirty="0"/>
              <a:t>Carolina Bay Drive Entry Refresh</a:t>
            </a:r>
          </a:p>
          <a:p>
            <a:pPr lvl="2"/>
            <a:r>
              <a:rPr lang="en-US" sz="2000" cap="small" dirty="0"/>
              <a:t>Refresh Grounds on both sides of Carolina Bay Drive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912" y="5017689"/>
            <a:ext cx="2009775" cy="17240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D72C8-AEB0-470D-B367-3D6E5EDF3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A7D2-A682-4EA7-83AC-544CE61CE6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62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45310-8B30-4B5F-9100-04599F91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13238"/>
            <a:ext cx="9601200" cy="817685"/>
          </a:xfrm>
        </p:spPr>
        <p:txBody>
          <a:bodyPr/>
          <a:lstStyle/>
          <a:p>
            <a:pPr algn="ctr"/>
            <a:r>
              <a:rPr lang="en-US" dirty="0"/>
              <a:t>INFRASTRUCTURE &amp; POOL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C3D70-F301-4E5C-8DB4-F77C97E0A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029" y="2143545"/>
            <a:ext cx="6812574" cy="43437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9600" b="1" cap="small" dirty="0">
                <a:latin typeface="Arial" panose="020B0604020202020204" pitchFamily="34" charset="0"/>
                <a:cs typeface="Arial" panose="020B0604020202020204" pitchFamily="34" charset="0"/>
              </a:rPr>
              <a:t>Project Updates</a:t>
            </a:r>
          </a:p>
          <a:p>
            <a:br>
              <a:rPr lang="en-US" sz="2400" cap="small" dirty="0"/>
            </a:br>
            <a:endParaRPr lang="en-US" sz="2400" cap="small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66F74-EDFA-4303-BD65-99BB8B53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A7D2-A682-4EA7-83AC-544CE61CE658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912" y="5017689"/>
            <a:ext cx="2009775" cy="1724025"/>
          </a:xfrm>
          <a:prstGeom prst="rect">
            <a:avLst/>
          </a:prstGeom>
        </p:spPr>
      </p:pic>
      <p:pic>
        <p:nvPicPr>
          <p:cNvPr id="1026" name="F33AB2C4-E315-40EF-8C0C-7983BD498684" descr="Screenshot 2024-11-26 at 10.32.48 AM.jpeg">
            <a:extLst>
              <a:ext uri="{FF2B5EF4-FFF2-40B4-BE49-F238E27FC236}">
                <a16:creationId xmlns:a16="http://schemas.microsoft.com/office/drawing/2014/main" id="{81C195C8-F7A1-A62B-8A5E-1989B3148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92" y="1230922"/>
            <a:ext cx="8899751" cy="551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660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45310-8B30-4B5F-9100-04599F91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682" y="232731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SOCIAL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C3D70-F301-4E5C-8DB4-F77C97E0A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877" y="1259095"/>
            <a:ext cx="5103167" cy="5023083"/>
          </a:xfrm>
        </p:spPr>
        <p:txBody>
          <a:bodyPr>
            <a:noAutofit/>
          </a:bodyPr>
          <a:lstStyle/>
          <a:p>
            <a:r>
              <a:rPr lang="en-US" sz="2400" cap="all" dirty="0"/>
              <a:t>2024 Events</a:t>
            </a:r>
          </a:p>
          <a:p>
            <a:pPr marL="628650" lvl="1" indent="-273050"/>
            <a:r>
              <a:rPr lang="en-US" b="1" dirty="0"/>
              <a:t>Memorial Day Poolside</a:t>
            </a:r>
          </a:p>
          <a:p>
            <a:pPr marL="628650" lvl="1" indent="-273050"/>
            <a:r>
              <a:rPr lang="en-US" b="1" dirty="0"/>
              <a:t>Meet &amp; Greet</a:t>
            </a:r>
          </a:p>
          <a:p>
            <a:pPr marL="628650" lvl="1" indent="-273050"/>
            <a:r>
              <a:rPr lang="en-US" b="1" dirty="0"/>
              <a:t>Bocce &amp; Bourbon </a:t>
            </a:r>
          </a:p>
          <a:p>
            <a:pPr marL="628650" lvl="1" indent="-273050"/>
            <a:r>
              <a:rPr lang="en-US" b="1" dirty="0"/>
              <a:t>Back to School Ice Cream Social</a:t>
            </a:r>
          </a:p>
          <a:p>
            <a:pPr marL="628650" lvl="1" indent="-273050"/>
            <a:r>
              <a:rPr lang="en-US" b="1" dirty="0"/>
              <a:t>Halloween Party</a:t>
            </a:r>
          </a:p>
          <a:p>
            <a:pPr marL="628650" lvl="1" indent="-273050"/>
            <a:r>
              <a:rPr lang="en-US" b="1" dirty="0"/>
              <a:t>Chili Cook Off </a:t>
            </a:r>
          </a:p>
          <a:p>
            <a:pPr marL="628650" lvl="1" indent="-273050"/>
            <a:r>
              <a:rPr lang="en-US" b="1" dirty="0"/>
              <a:t>Turkey Bowl </a:t>
            </a:r>
          </a:p>
          <a:p>
            <a:pPr marL="628650" lvl="1" indent="-273050"/>
            <a:r>
              <a:rPr lang="en-US" b="1" dirty="0"/>
              <a:t>Misc. Live Local Music in the Neighborhood</a:t>
            </a:r>
          </a:p>
          <a:p>
            <a:pPr marL="628650" lvl="1" indent="-273050"/>
            <a:r>
              <a:rPr lang="en-US" b="1" dirty="0"/>
              <a:t>Scavenger Hunt</a:t>
            </a:r>
          </a:p>
          <a:p>
            <a:pPr marL="628650" lvl="1" indent="-273050"/>
            <a:r>
              <a:rPr lang="en-US" b="1" dirty="0"/>
              <a:t>Beer Club</a:t>
            </a:r>
          </a:p>
          <a:p>
            <a:pPr marL="628650" lvl="1" indent="-273050"/>
            <a:endParaRPr lang="en-US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EC3D70-F301-4E5C-8DB4-F77C97E0A742}"/>
              </a:ext>
            </a:extLst>
          </p:cNvPr>
          <p:cNvSpPr txBox="1">
            <a:spLocks/>
          </p:cNvSpPr>
          <p:nvPr/>
        </p:nvSpPr>
        <p:spPr>
          <a:xfrm>
            <a:off x="6096000" y="1248549"/>
            <a:ext cx="5847373" cy="3581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all" dirty="0"/>
              <a:t>Frequent Neighborhood Activities</a:t>
            </a:r>
          </a:p>
          <a:p>
            <a:pPr lvl="1"/>
            <a:r>
              <a:rPr lang="en-US" sz="2300" b="1" dirty="0"/>
              <a:t>Thirsty Thursdays (Spring &amp; Fall)</a:t>
            </a:r>
          </a:p>
          <a:p>
            <a:pPr lvl="1"/>
            <a:r>
              <a:rPr lang="en-US" sz="2300" b="1" dirty="0"/>
              <a:t>Fireside Friday (Fall)</a:t>
            </a:r>
          </a:p>
          <a:p>
            <a:pPr lvl="1"/>
            <a:r>
              <a:rPr lang="en-US" sz="2300" b="1" dirty="0"/>
              <a:t>Bunco (Monthly)</a:t>
            </a:r>
          </a:p>
          <a:p>
            <a:pPr lvl="1"/>
            <a:r>
              <a:rPr lang="en-US" sz="2300" b="1" dirty="0"/>
              <a:t>Yoga at the pool </a:t>
            </a:r>
          </a:p>
          <a:p>
            <a:pPr lvl="1"/>
            <a:r>
              <a:rPr lang="en-US" sz="2300" b="1" dirty="0"/>
              <a:t>Red Wagon Food Donation</a:t>
            </a:r>
          </a:p>
          <a:p>
            <a:pPr lvl="1"/>
            <a:r>
              <a:rPr lang="en-US" sz="2300" b="1" dirty="0"/>
              <a:t>Book club</a:t>
            </a:r>
          </a:p>
          <a:p>
            <a:pPr lvl="1"/>
            <a:r>
              <a:rPr lang="en-US" sz="2300" b="1" dirty="0"/>
              <a:t>Mah-jongg</a:t>
            </a:r>
          </a:p>
          <a:p>
            <a:pPr lvl="1"/>
            <a:r>
              <a:rPr lang="en-US" sz="2300" b="1" dirty="0"/>
              <a:t>Water Aerobics (Summer)</a:t>
            </a:r>
          </a:p>
          <a:p>
            <a:pPr lvl="1"/>
            <a:endParaRPr lang="en-US" sz="23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912" y="5017689"/>
            <a:ext cx="2009775" cy="172402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21223-8651-41C3-9330-CAC4EB545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A7D2-A682-4EA7-83AC-544CE61CE65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30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45310-8B30-4B5F-9100-04599F91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682" y="501161"/>
            <a:ext cx="9601200" cy="138719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TO FIND OUT ABOUT NEIGHBORHOOD EVENTS??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EC3D70-F301-4E5C-8DB4-F77C97E0A742}"/>
              </a:ext>
            </a:extLst>
          </p:cNvPr>
          <p:cNvSpPr txBox="1">
            <a:spLocks/>
          </p:cNvSpPr>
          <p:nvPr/>
        </p:nvSpPr>
        <p:spPr>
          <a:xfrm>
            <a:off x="1186962" y="2004645"/>
            <a:ext cx="10756411" cy="28253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cap="all" dirty="0">
                <a:solidFill>
                  <a:schemeClr val="tx1"/>
                </a:solidFill>
              </a:rPr>
              <a:t>COA Emails</a:t>
            </a:r>
          </a:p>
          <a:p>
            <a:pPr algn="ctr"/>
            <a:r>
              <a:rPr lang="en-US" sz="3200" cap="all" dirty="0">
                <a:solidFill>
                  <a:schemeClr val="tx1"/>
                </a:solidFill>
              </a:rPr>
              <a:t>Premier &amp; Google calendar</a:t>
            </a:r>
          </a:p>
          <a:p>
            <a:pPr algn="ctr"/>
            <a:r>
              <a:rPr lang="en-US" sz="3200" cap="all" dirty="0">
                <a:solidFill>
                  <a:schemeClr val="tx1"/>
                </a:solidFill>
              </a:rPr>
              <a:t>Facebook</a:t>
            </a:r>
          </a:p>
          <a:p>
            <a:pPr algn="ctr"/>
            <a:r>
              <a:rPr lang="en-US" sz="3200" cap="all" dirty="0">
                <a:solidFill>
                  <a:schemeClr val="tx1"/>
                </a:solidFill>
              </a:rPr>
              <a:t>Pool house billboard</a:t>
            </a:r>
          </a:p>
          <a:p>
            <a:pPr algn="ctr"/>
            <a:r>
              <a:rPr lang="en-US" sz="3200" cap="all" dirty="0">
                <a:solidFill>
                  <a:schemeClr val="tx1"/>
                </a:solidFill>
              </a:rPr>
              <a:t>social event email list from premier portal email list - updates biannually (email social committee member to add your address promptly)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150" y="2256905"/>
            <a:ext cx="2009775" cy="172402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21223-8651-41C3-9330-CAC4EB545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A7D2-A682-4EA7-83AC-544CE61CE65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27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E4786-3117-4D8D-8A7E-A383BD127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931" y="1048477"/>
            <a:ext cx="9982200" cy="43259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5200" cap="small" dirty="0"/>
              <a:t>2024 board election</a:t>
            </a:r>
          </a:p>
          <a:p>
            <a:pPr marL="0" indent="0" algn="ctr">
              <a:buNone/>
            </a:pPr>
            <a:endParaRPr lang="en-US" sz="3000" cap="small" dirty="0"/>
          </a:p>
          <a:p>
            <a:r>
              <a:rPr lang="en-US" sz="4000" cap="small" dirty="0"/>
              <a:t>3 open board seats</a:t>
            </a:r>
          </a:p>
          <a:p>
            <a:r>
              <a:rPr lang="en-US" sz="4000" cap="small" dirty="0"/>
              <a:t>Terms of 2 years</a:t>
            </a:r>
          </a:p>
          <a:p>
            <a:r>
              <a:rPr lang="en-US" sz="4000" cap="small" dirty="0"/>
              <a:t>Terms will stagger with 3 seats open each year</a:t>
            </a:r>
            <a:br>
              <a:rPr lang="en-US" sz="2400" cap="small" dirty="0"/>
            </a:br>
            <a:endParaRPr lang="en-US" sz="2400" i="0" cap="smal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4492" y="4933950"/>
            <a:ext cx="2009775" cy="17240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DBFD8C-50E4-49E3-8290-4ABAD62C3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A7D2-A682-4EA7-83AC-544CE61CE65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45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C2E51-60C5-51E6-3ADE-B83F07C2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23122"/>
          </a:xfrm>
        </p:spPr>
        <p:txBody>
          <a:bodyPr/>
          <a:lstStyle/>
          <a:p>
            <a:pPr algn="ctr"/>
            <a:r>
              <a:rPr lang="en-US" dirty="0"/>
              <a:t>Founding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7C77B-6EE2-EADF-4F24-0ED8E2802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2615"/>
            <a:ext cx="9601200" cy="49324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Autumn Hall has Founding Documents, such as: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Community Charter for Autumn Hall</a:t>
            </a:r>
          </a:p>
          <a:p>
            <a:r>
              <a:rPr lang="en-US" dirty="0"/>
              <a:t>By-Laws of Autumn Hall</a:t>
            </a:r>
          </a:p>
          <a:p>
            <a:r>
              <a:rPr lang="en-US" dirty="0"/>
              <a:t>Design Review Guidelines - Addresses any exterior changes to a residence or yard</a:t>
            </a:r>
          </a:p>
          <a:p>
            <a:r>
              <a:rPr lang="en-US" dirty="0"/>
              <a:t>Exhibit C Rules - Addresses other rules and behavior that may occur in the neighborhood</a:t>
            </a:r>
          </a:p>
          <a:p>
            <a:r>
              <a:rPr lang="en-US" dirty="0"/>
              <a:t>Master Community Covenant for Autumn Hall</a:t>
            </a:r>
          </a:p>
          <a:p>
            <a:r>
              <a:rPr lang="en-US" dirty="0"/>
              <a:t>Other documents and forms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These items can be found at:  autumnhallhoa.com or www.PremierManagementNC.com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Each owner is encouraged to familiarize themselves with these documents.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19860-FF4B-CE7B-15F5-DB118BFAC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A7D2-A682-4EA7-83AC-544CE61CE65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25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92486-57C6-4420-90C4-8E685DB3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828" y="354411"/>
            <a:ext cx="9601200" cy="1025594"/>
          </a:xfrm>
        </p:spPr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580DF-A3AB-4AAA-AA60-209C9E7FB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96291"/>
            <a:ext cx="8437418" cy="4957095"/>
          </a:xfrm>
        </p:spPr>
        <p:txBody>
          <a:bodyPr>
            <a:normAutofit/>
          </a:bodyPr>
          <a:lstStyle/>
          <a:p>
            <a:r>
              <a:rPr lang="en-US" sz="2400" dirty="0"/>
              <a:t>PROPOSED DUES FOR 2025 INCREASING TO $215/MONTH </a:t>
            </a:r>
          </a:p>
          <a:p>
            <a:r>
              <a:rPr lang="en-US" sz="2400" dirty="0"/>
              <a:t>RESERVES ARE BEING BUILT UP</a:t>
            </a:r>
          </a:p>
          <a:p>
            <a:r>
              <a:rPr lang="en-US" sz="2400" dirty="0"/>
              <a:t>PROJECTS IMPORTANT TO HOMEOWNERS ARE BEING PRIORITIZED AND IMPLEMENTED</a:t>
            </a:r>
          </a:p>
          <a:p>
            <a:r>
              <a:rPr lang="en-US" sz="2400" dirty="0"/>
              <a:t>INFORMATION ON AH COMMUNITY IS UPDATED REGULARLY AND ACCESSIBLE AT www.autumnhallhoa.com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912" y="5017689"/>
            <a:ext cx="2009775" cy="17240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E6B36-B89B-4EC6-ACFA-B0560781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A7D2-A682-4EA7-83AC-544CE61CE65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41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27D6C-CD28-4607-BEAA-AA6598365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415" y="438770"/>
            <a:ext cx="9601200" cy="139003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Autumn Hall Community Association</a:t>
            </a:r>
            <a:br>
              <a:rPr lang="en-US" dirty="0"/>
            </a:br>
            <a:r>
              <a:rPr lang="en-US" sz="3600" dirty="0"/>
              <a:t>COA BOARD STRUCTURE AND MEMBERS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ADD5F-15E8-4FF6-8727-B39C0C371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804" y="2025856"/>
            <a:ext cx="4899258" cy="4741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      </a:t>
            </a:r>
            <a:r>
              <a:rPr lang="en-US" sz="2400" u="sng" dirty="0"/>
              <a:t>2024 COA Board Structure</a:t>
            </a:r>
          </a:p>
          <a:p>
            <a:pPr marL="288925" indent="-288925">
              <a:buFont typeface="Wingdings" panose="05000000000000000000" pitchFamily="2" charset="2"/>
              <a:buChar char="§"/>
            </a:pPr>
            <a:r>
              <a:rPr lang="en-US" sz="2400" dirty="0"/>
              <a:t>1 </a:t>
            </a:r>
            <a:r>
              <a:rPr lang="en-US" sz="2400" cap="all" dirty="0"/>
              <a:t>Developer Representative</a:t>
            </a:r>
          </a:p>
          <a:p>
            <a:pPr marL="288925" indent="-288925">
              <a:buFont typeface="Wingdings" panose="05000000000000000000" pitchFamily="2" charset="2"/>
              <a:buChar char="§"/>
            </a:pPr>
            <a:r>
              <a:rPr lang="en-US" sz="2400" cap="all" dirty="0"/>
              <a:t>3 Developer appointees </a:t>
            </a:r>
          </a:p>
          <a:p>
            <a:pPr marL="288925" indent="-288925">
              <a:buFont typeface="Wingdings" panose="05000000000000000000" pitchFamily="2" charset="2"/>
              <a:buChar char="§"/>
            </a:pPr>
            <a:r>
              <a:rPr lang="en-US" sz="2400" cap="all" dirty="0"/>
              <a:t>3 Elected Homeowners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4128" y="5043117"/>
            <a:ext cx="2009775" cy="1724025"/>
          </a:xfrm>
          <a:prstGeom prst="rect">
            <a:avLst/>
          </a:prstGeom>
        </p:spPr>
      </p:pic>
      <p:sp>
        <p:nvSpPr>
          <p:cNvPr id="7" name="Content Placeholder 7"/>
          <p:cNvSpPr txBox="1">
            <a:spLocks/>
          </p:cNvSpPr>
          <p:nvPr/>
        </p:nvSpPr>
        <p:spPr>
          <a:xfrm>
            <a:off x="6888694" y="1814883"/>
            <a:ext cx="4368348" cy="31373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endParaRPr lang="en-US" sz="400" b="1" dirty="0"/>
          </a:p>
          <a:p>
            <a:pPr marL="0" indent="0">
              <a:spcBef>
                <a:spcPts val="0"/>
              </a:spcBef>
              <a:buFont typeface="Franklin Gothic Book" panose="020B0503020102020204" pitchFamily="34" charset="0"/>
              <a:buNone/>
            </a:pPr>
            <a:r>
              <a:rPr lang="en-US" sz="2400" b="1" dirty="0"/>
              <a:t>        2024 COA Board</a:t>
            </a:r>
          </a:p>
          <a:p>
            <a:pPr marL="382588" indent="-266700">
              <a:spcBef>
                <a:spcPts val="400"/>
              </a:spcBef>
              <a:spcAft>
                <a:spcPts val="0"/>
              </a:spcAft>
              <a:buFont typeface="Franklin Gothic Book" panose="020B0503020102020204" pitchFamily="34" charset="0"/>
              <a:buChar char="~"/>
            </a:pPr>
            <a:r>
              <a:rPr lang="en-US" sz="2200" dirty="0"/>
              <a:t>Kris Zayko, President</a:t>
            </a:r>
          </a:p>
          <a:p>
            <a:pPr marL="382588" indent="-266700" fontAlgn="base">
              <a:spcBef>
                <a:spcPts val="400"/>
              </a:spcBef>
              <a:spcAft>
                <a:spcPts val="0"/>
              </a:spcAft>
              <a:buFont typeface="Franklin Gothic Book" panose="020B0503020102020204" pitchFamily="34" charset="0"/>
              <a:buChar char="~"/>
            </a:pPr>
            <a:r>
              <a:rPr lang="en-US" sz="2200" dirty="0"/>
              <a:t>Audrey Monteith, VP</a:t>
            </a:r>
          </a:p>
          <a:p>
            <a:pPr marL="382588" indent="-266700" fontAlgn="base">
              <a:spcBef>
                <a:spcPts val="400"/>
              </a:spcBef>
              <a:spcAft>
                <a:spcPts val="0"/>
              </a:spcAft>
              <a:buFont typeface="Franklin Gothic Book" panose="020B0503020102020204" pitchFamily="34" charset="0"/>
              <a:buChar char="~"/>
            </a:pPr>
            <a:r>
              <a:rPr lang="en-US" sz="2200" dirty="0"/>
              <a:t>Greg Holder, Secretary</a:t>
            </a:r>
          </a:p>
          <a:p>
            <a:pPr marL="382588" indent="-266700" fontAlgn="base">
              <a:spcBef>
                <a:spcPts val="400"/>
              </a:spcBef>
              <a:spcAft>
                <a:spcPts val="0"/>
              </a:spcAft>
              <a:buFont typeface="Franklin Gothic Book" panose="020B0503020102020204" pitchFamily="34" charset="0"/>
              <a:buChar char="~"/>
            </a:pPr>
            <a:r>
              <a:rPr lang="en-US" sz="2200" dirty="0"/>
              <a:t>Tim Kroenke, Treasurer</a:t>
            </a:r>
          </a:p>
          <a:p>
            <a:pPr marL="382588" indent="-266700" fontAlgn="base">
              <a:spcBef>
                <a:spcPts val="400"/>
              </a:spcBef>
              <a:spcAft>
                <a:spcPts val="0"/>
              </a:spcAft>
              <a:buFont typeface="Franklin Gothic Book" panose="020B0503020102020204" pitchFamily="34" charset="0"/>
              <a:buChar char="~"/>
            </a:pPr>
            <a:r>
              <a:rPr lang="en-US" sz="2200" dirty="0"/>
              <a:t>Charles Babington, M at L </a:t>
            </a:r>
          </a:p>
          <a:p>
            <a:pPr marL="382588" indent="-266700" fontAlgn="base">
              <a:spcBef>
                <a:spcPts val="400"/>
              </a:spcBef>
              <a:spcAft>
                <a:spcPts val="0"/>
              </a:spcAft>
              <a:buFont typeface="Franklin Gothic Book" panose="020B0503020102020204" pitchFamily="34" charset="0"/>
              <a:buChar char="~"/>
            </a:pPr>
            <a:r>
              <a:rPr lang="en-US" sz="2200" dirty="0"/>
              <a:t>Mike Macchiaverna, M at L</a:t>
            </a:r>
          </a:p>
          <a:p>
            <a:pPr marL="382588" indent="-266700" fontAlgn="base">
              <a:spcBef>
                <a:spcPts val="400"/>
              </a:spcBef>
              <a:spcAft>
                <a:spcPts val="0"/>
              </a:spcAft>
              <a:buFont typeface="Franklin Gothic Book" panose="020B0503020102020204" pitchFamily="34" charset="0"/>
              <a:buChar char="~"/>
            </a:pPr>
            <a:r>
              <a:rPr lang="en-US" sz="2200" dirty="0"/>
              <a:t>Mike Brown, Developer, M at L</a:t>
            </a:r>
          </a:p>
          <a:p>
            <a:pPr marL="382588" indent="-266700" fontAlgn="base">
              <a:spcBef>
                <a:spcPts val="400"/>
              </a:spcBef>
              <a:spcAft>
                <a:spcPts val="0"/>
              </a:spcAft>
              <a:buFont typeface="Franklin Gothic Book" panose="020B0503020102020204" pitchFamily="34" charset="0"/>
              <a:buChar char="~"/>
            </a:pP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299F9-D45A-4A92-A1FB-F87E5F101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A7D2-A682-4EA7-83AC-544CE61CE6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9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66E399-20C2-44FC-8B03-626A14712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A7D2-A682-4EA7-83AC-544CE61CE65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73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0B129-3553-46DC-99A5-53F3110C2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046" y="208278"/>
            <a:ext cx="9973860" cy="1485900"/>
          </a:xfrm>
        </p:spPr>
        <p:txBody>
          <a:bodyPr/>
          <a:lstStyle/>
          <a:p>
            <a:pPr algn="ctr"/>
            <a:r>
              <a:rPr lang="en-US" dirty="0"/>
              <a:t>COA BOARD</a:t>
            </a:r>
            <a:br>
              <a:rPr lang="en-US" dirty="0"/>
            </a:br>
            <a:r>
              <a:rPr lang="en-US" sz="3200" dirty="0"/>
              <a:t>2024 ADVISORY COMMITTEES AND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EA12F-EAAA-41AE-8423-7633DD05A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1816" y="1694179"/>
            <a:ext cx="3316038" cy="2921364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i="1" cap="all" dirty="0"/>
              <a:t>Committee chairs &amp; Committee members appointed by board</a:t>
            </a:r>
          </a:p>
          <a:p>
            <a:pPr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i="1" cap="all" dirty="0"/>
              <a:t>Express interest to continue each year</a:t>
            </a:r>
          </a:p>
          <a:p>
            <a:pPr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i="1" cap="all" dirty="0"/>
              <a:t>Give your name to Travis to join a committee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327" y="4983479"/>
            <a:ext cx="1547110" cy="132714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B054D-D34B-486B-A5C5-A80120B47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A7D2-A682-4EA7-83AC-544CE61CE658}" type="slidenum">
              <a:rPr lang="en-US" smtClean="0"/>
              <a:t>4</a:t>
            </a:fld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F92BAD3-D284-4532-8281-C18CD433AAE3}"/>
              </a:ext>
            </a:extLst>
          </p:cNvPr>
          <p:cNvSpPr txBox="1">
            <a:spLocks/>
          </p:cNvSpPr>
          <p:nvPr/>
        </p:nvSpPr>
        <p:spPr>
          <a:xfrm>
            <a:off x="1177819" y="1545771"/>
            <a:ext cx="3537857" cy="520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r>
              <a:rPr lang="en-US" sz="1900" b="1" dirty="0"/>
              <a:t>Landscape Advisory Committee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Chris Hamilton (Chair)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Armand Daniel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Debra McArthur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endParaRPr lang="en-US" sz="13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r>
              <a:rPr lang="en-US" sz="1900" b="1" dirty="0"/>
              <a:t>Infrastructure &amp; Pool Committee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Eric Darnell (Chair)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endParaRPr lang="en-US" sz="13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r>
              <a:rPr lang="en-US" sz="1900" b="1" dirty="0"/>
              <a:t>Design Review Committee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Mary Beth Burns (Chair)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Kim Levine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Austin Williams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Mike Brown, Developer Rep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Scott </a:t>
            </a:r>
            <a:r>
              <a:rPr lang="en-US" sz="1900" dirty="0" err="1"/>
              <a:t>Lechtrecker</a:t>
            </a:r>
            <a:r>
              <a:rPr lang="en-US" sz="1900" dirty="0"/>
              <a:t> Designer Rep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2D324511-1153-419D-ABD3-12E1D1324EA4}"/>
              </a:ext>
            </a:extLst>
          </p:cNvPr>
          <p:cNvSpPr txBox="1">
            <a:spLocks/>
          </p:cNvSpPr>
          <p:nvPr/>
        </p:nvSpPr>
        <p:spPr>
          <a:xfrm>
            <a:off x="4729427" y="1545771"/>
            <a:ext cx="3529136" cy="4591930"/>
          </a:xfrm>
          <a:prstGeom prst="rect">
            <a:avLst/>
          </a:prstGeom>
        </p:spPr>
        <p:txBody>
          <a:bodyPr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r>
              <a:rPr lang="en-US" sz="1800" b="1" dirty="0"/>
              <a:t>Financial Advisory Committee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Tim Kroenke (Chair)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John Duff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endParaRPr lang="en-US" sz="18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r>
              <a:rPr lang="en-US" sz="1800" b="1" dirty="0"/>
              <a:t>Social Committee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Liz Darnell (Chair)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Kim Tushingham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Kim Levine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Kimberly Duff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Ivy Bella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Audrey Monteith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Susan </a:t>
            </a:r>
            <a:r>
              <a:rPr lang="en-US" sz="1800" dirty="0" err="1"/>
              <a:t>Fieldstein</a:t>
            </a:r>
            <a:endParaRPr lang="en-US" sz="18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Carol Goehring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Olivia Hamilton (Chair – 2025)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Anna Owen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Clare Powers</a:t>
            </a:r>
            <a:endParaRPr lang="en-US" sz="19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633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6DE48-0DD1-4143-B5B2-CBC3A3F15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20" y="404232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AUTUMN HALL</a:t>
            </a:r>
            <a:br>
              <a:rPr lang="en-US" dirty="0"/>
            </a:br>
            <a:r>
              <a:rPr lang="en-US" dirty="0"/>
              <a:t>ORGANIZATION  OVERVIEW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D42EA7B1-2D00-4D65-9F0D-147B771B7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8705" y="1456870"/>
            <a:ext cx="2010834" cy="1231737"/>
          </a:xfrm>
          <a:prstGeom prst="rect">
            <a:avLst/>
          </a:prstGeom>
          <a:solidFill>
            <a:srgbClr val="A50021"/>
          </a:solidFill>
          <a:ln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115888" marR="0">
              <a:spcBef>
                <a:spcPts val="0"/>
              </a:spcBef>
              <a:spcAft>
                <a:spcPts val="0"/>
              </a:spcAft>
            </a:pPr>
            <a:r>
              <a:rPr lang="en-US" sz="1500" u="sng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Master Board</a:t>
            </a:r>
          </a:p>
          <a:p>
            <a:pPr marL="115888" marR="0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Brian Eckel</a:t>
            </a:r>
          </a:p>
          <a:p>
            <a:pPr marL="115888" marR="0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Mike Brown</a:t>
            </a:r>
          </a:p>
          <a:p>
            <a:pPr marL="115888" marR="0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Kris Zayko</a:t>
            </a:r>
          </a:p>
          <a:p>
            <a:pPr marL="115888" marR="0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5888"/>
            <a:r>
              <a:rPr lang="en-US" sz="15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500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28565497"/>
              </p:ext>
            </p:extLst>
          </p:nvPr>
        </p:nvGraphicFramePr>
        <p:xfrm>
          <a:off x="1236661" y="1322529"/>
          <a:ext cx="9524383" cy="5232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24566F-96E4-49D7-B2EE-8AED22B93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A7D2-A682-4EA7-83AC-544CE61CE6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40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F04C6-F26D-41DD-BC0F-B0D4FB7E8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851" y="350596"/>
            <a:ext cx="9601200" cy="1485900"/>
          </a:xfrm>
        </p:spPr>
        <p:txBody>
          <a:bodyPr/>
          <a:lstStyle/>
          <a:p>
            <a:pPr algn="ctr"/>
            <a:r>
              <a:rPr lang="en-US"/>
              <a:t>MASTER &amp; </a:t>
            </a:r>
            <a:r>
              <a:rPr lang="en-US" dirty="0"/>
              <a:t>COA RESPONSIBILITIES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A737CB-1952-4ED5-BB98-CF4465377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7774"/>
            <a:ext cx="6954473" cy="522129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BB9B54-7C82-4D97-9785-7A5FE03901EB}"/>
              </a:ext>
            </a:extLst>
          </p:cNvPr>
          <p:cNvSpPr txBox="1"/>
          <p:nvPr/>
        </p:nvSpPr>
        <p:spPr>
          <a:xfrm>
            <a:off x="8117234" y="1681062"/>
            <a:ext cx="3427467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u="sng" cap="all" dirty="0"/>
              <a:t>Orange</a:t>
            </a:r>
            <a:r>
              <a:rPr lang="en-US" sz="2400" b="1" cap="all" dirty="0"/>
              <a:t> </a:t>
            </a:r>
          </a:p>
          <a:p>
            <a:r>
              <a:rPr lang="en-US" sz="2400" cap="all" dirty="0"/>
              <a:t>Maintained by Master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Arbor 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Collector Roads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Drainage Ponds	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229819-27E8-4482-B6C3-B071CE5D03DD}"/>
              </a:ext>
            </a:extLst>
          </p:cNvPr>
          <p:cNvSpPr txBox="1"/>
          <p:nvPr/>
        </p:nvSpPr>
        <p:spPr>
          <a:xfrm>
            <a:off x="8117234" y="4281188"/>
            <a:ext cx="303844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u="sng" cap="all" dirty="0"/>
              <a:t>Yellow</a:t>
            </a:r>
            <a:r>
              <a:rPr lang="en-US" sz="2400" b="1" cap="all" dirty="0"/>
              <a:t> </a:t>
            </a:r>
          </a:p>
          <a:p>
            <a:r>
              <a:rPr lang="en-US" sz="2400" cap="all" dirty="0"/>
              <a:t>Maintained by COA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584CE2-37EB-4529-9ABB-80F0B349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A7D2-A682-4EA7-83AC-544CE61CE6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67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6DE48-0DD1-4143-B5B2-CBC3A3F15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665" y="278698"/>
            <a:ext cx="10760149" cy="843471"/>
          </a:xfrm>
        </p:spPr>
        <p:txBody>
          <a:bodyPr/>
          <a:lstStyle/>
          <a:p>
            <a:pPr algn="ctr"/>
            <a:r>
              <a:rPr lang="en-US" dirty="0"/>
              <a:t>FUNDING THE 2024 MASTER ASSOCIATION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0402122-273F-4146-888C-2C1E3F01CA51}"/>
              </a:ext>
            </a:extLst>
          </p:cNvPr>
          <p:cNvSpPr txBox="1"/>
          <p:nvPr/>
        </p:nvSpPr>
        <p:spPr>
          <a:xfrm>
            <a:off x="1549339" y="5430399"/>
            <a:ext cx="31712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/>
              <a:t>MAINTAIN COLLECTOR ROADS</a:t>
            </a:r>
            <a:r>
              <a:rPr lang="en-US" sz="1700" dirty="0"/>
              <a:t>:</a:t>
            </a:r>
          </a:p>
          <a:p>
            <a:r>
              <a:rPr lang="en-US" sz="1700" dirty="0"/>
              <a:t>Dungannon</a:t>
            </a:r>
          </a:p>
          <a:p>
            <a:r>
              <a:rPr lang="en-US" sz="1700" dirty="0"/>
              <a:t>Orton Point</a:t>
            </a:r>
          </a:p>
          <a:p>
            <a:r>
              <a:rPr lang="en-US" sz="1700" dirty="0"/>
              <a:t>Carolina Bay Drive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3D32E78-3DDA-4959-B03E-DB61DAD7265B}"/>
              </a:ext>
            </a:extLst>
          </p:cNvPr>
          <p:cNvSpPr txBox="1"/>
          <p:nvPr/>
        </p:nvSpPr>
        <p:spPr>
          <a:xfrm>
            <a:off x="4893068" y="5430399"/>
            <a:ext cx="338793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/>
              <a:t>MAINTAIN COMMON DRAINAGE</a:t>
            </a:r>
            <a:r>
              <a:rPr lang="en-US" sz="1700" dirty="0"/>
              <a:t>:</a:t>
            </a:r>
          </a:p>
          <a:p>
            <a:r>
              <a:rPr lang="en-US" sz="1700" dirty="0"/>
              <a:t>Shell Bridge Park</a:t>
            </a:r>
          </a:p>
          <a:p>
            <a:r>
              <a:rPr lang="en-US" sz="1700" dirty="0"/>
              <a:t>Headwaters Pond Area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44E928C-6ED8-4413-8C85-6734E381B064}"/>
              </a:ext>
            </a:extLst>
          </p:cNvPr>
          <p:cNvSpPr txBox="1"/>
          <p:nvPr/>
        </p:nvSpPr>
        <p:spPr>
          <a:xfrm>
            <a:off x="8962016" y="5441150"/>
            <a:ext cx="2549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/>
              <a:t>MAINTAIN ARBOR PARK</a:t>
            </a:r>
          </a:p>
          <a:p>
            <a:r>
              <a:rPr lang="en-US" sz="1700" dirty="0"/>
              <a:t>Common Area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3F84631-A61F-4B0E-BFDF-0485A1A6356E}"/>
              </a:ext>
            </a:extLst>
          </p:cNvPr>
          <p:cNvSpPr txBox="1"/>
          <p:nvPr/>
        </p:nvSpPr>
        <p:spPr>
          <a:xfrm>
            <a:off x="3963935" y="4953262"/>
            <a:ext cx="6964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RESPONSIBILITIES OF THE MASTER ASSOCIATION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2357724"/>
              </p:ext>
            </p:extLst>
          </p:nvPr>
        </p:nvGraphicFramePr>
        <p:xfrm>
          <a:off x="1124037" y="1229974"/>
          <a:ext cx="10422921" cy="3439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A8BFB-7497-4B27-91D3-F40AF9C5A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A7D2-A682-4EA7-83AC-544CE61CE6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76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796C6-9842-478B-A556-33B0BCFCE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451672"/>
            <a:ext cx="10932658" cy="70361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Developer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C09D2-ED27-4407-A411-EE45A5B83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415" y="1454080"/>
            <a:ext cx="8539860" cy="4999306"/>
          </a:xfrm>
        </p:spPr>
        <p:txBody>
          <a:bodyPr>
            <a:normAutofit/>
          </a:bodyPr>
          <a:lstStyle/>
          <a:p>
            <a:pPr lvl="2"/>
            <a:r>
              <a:rPr lang="en-US" sz="3200" dirty="0"/>
              <a:t>Street Turnover to City of Wilmington Update </a:t>
            </a:r>
          </a:p>
          <a:p>
            <a:pPr lvl="2"/>
            <a:r>
              <a:rPr lang="en-US" sz="3200" dirty="0"/>
              <a:t>Street Sign Maintenance Agreement Signed by COA</a:t>
            </a:r>
          </a:p>
          <a:p>
            <a:pPr lvl="2"/>
            <a:r>
              <a:rPr lang="en-US" sz="3200" dirty="0"/>
              <a:t>New Development Activity within the Master Community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912" y="5017689"/>
            <a:ext cx="2009775" cy="17240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D72C8-AEB0-470D-B367-3D6E5EDF3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A7D2-A682-4EA7-83AC-544CE61CE6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31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987D-CB0F-47A1-A69D-A2E6E3E15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RESIDENTIAL DEVELOPMENT</a:t>
            </a:r>
            <a:br>
              <a:rPr lang="en-US" dirty="0"/>
            </a:br>
            <a:r>
              <a:rPr lang="en-US" sz="3600" dirty="0"/>
              <a:t>STATUS OF LOTS AND HOMES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6CD43-FD25-423A-9708-5A35BF892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TOTAL HOMES/LOTS IN AH – 173</a:t>
            </a:r>
          </a:p>
          <a:p>
            <a:pPr lvl="0"/>
            <a:r>
              <a:rPr lang="en-US" sz="2400" dirty="0"/>
              <a:t>2 HOMES UNDER CONSTRUCTION</a:t>
            </a:r>
          </a:p>
          <a:p>
            <a:pPr lvl="0"/>
            <a:r>
              <a:rPr lang="en-US" sz="2400" dirty="0"/>
              <a:t>4 VACANT LOTS WITH0UT CONSTRUCTION </a:t>
            </a:r>
          </a:p>
          <a:p>
            <a:pPr lvl="1"/>
            <a:r>
              <a:rPr lang="en-US" sz="2400" dirty="0"/>
              <a:t>3 Lots with preliminary plans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4492" y="4933950"/>
            <a:ext cx="2009775" cy="17240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65A6A-2F67-4F40-B200-3E08AE7B1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A7D2-A682-4EA7-83AC-544CE61CE6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9109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2015</TotalTime>
  <Words>2012</Words>
  <Application>Microsoft Office PowerPoint</Application>
  <PresentationFormat>Widescreen</PresentationFormat>
  <Paragraphs>439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Arial Narrow</vt:lpstr>
      <vt:lpstr>Arial Rounded MT Bold</vt:lpstr>
      <vt:lpstr>Calibri</vt:lpstr>
      <vt:lpstr>Courier New</vt:lpstr>
      <vt:lpstr>Franklin Gothic Book</vt:lpstr>
      <vt:lpstr>Tahoma</vt:lpstr>
      <vt:lpstr>Wingdings</vt:lpstr>
      <vt:lpstr>Crop</vt:lpstr>
      <vt:lpstr>AUTUMN HALL ANNUAL HOMEOWNERS MEETING DECEMBER 4, 2024</vt:lpstr>
      <vt:lpstr>WELCOME &amp; INTRODUCTIONS  Kris Zayko– COA PRESIDENT</vt:lpstr>
      <vt:lpstr>Autumn Hall Community Association COA BOARD STRUCTURE AND MEMBERS </vt:lpstr>
      <vt:lpstr>COA BOARD 2024 ADVISORY COMMITTEES AND MEMBERS</vt:lpstr>
      <vt:lpstr>AUTUMN HALL ORGANIZATION  OVERVIEW</vt:lpstr>
      <vt:lpstr>MASTER &amp; COA RESPONSIBILITIES</vt:lpstr>
      <vt:lpstr>FUNDING THE 2024 MASTER ASSOCIATION</vt:lpstr>
      <vt:lpstr>Developer Update</vt:lpstr>
      <vt:lpstr>RESIDENTIAL DEVELOPMENT STATUS OF LOTS AND HOMES</vt:lpstr>
      <vt:lpstr>Design Review Committee Submissions</vt:lpstr>
      <vt:lpstr>2025 BUDGET OVERVIEW FINANCE ADVISORY COMMITTEE</vt:lpstr>
      <vt:lpstr>2020-25:  Expense Evolution</vt:lpstr>
      <vt:lpstr>2020-24:  Prudent Building of Reserves</vt:lpstr>
      <vt:lpstr>Reserve Study </vt:lpstr>
      <vt:lpstr>At Current Funding Levels Reserves Insufficient by 2030’s (Current funding is/was $31,800/year)</vt:lpstr>
      <vt:lpstr>2022-2025 BUDGET OVERVIEW EXPENSES BY CATEGORY </vt:lpstr>
      <vt:lpstr>COA Assessment History 2020--25</vt:lpstr>
      <vt:lpstr>December 2024 Special Assessment</vt:lpstr>
      <vt:lpstr>Landscape Advisory Committee</vt:lpstr>
      <vt:lpstr>Landscape Budget Summary</vt:lpstr>
      <vt:lpstr>2025 Landscape Budget Detail</vt:lpstr>
      <vt:lpstr>2025 Landscape Budget Details</vt:lpstr>
      <vt:lpstr>Master Association Landscaping Projects</vt:lpstr>
      <vt:lpstr>INFRASTRUCTURE &amp; POOL</vt:lpstr>
      <vt:lpstr>SOCIAL COMMITTEE</vt:lpstr>
      <vt:lpstr>HOW TO FIND OUT ABOUT NEIGHBORHOOD EVENTS??</vt:lpstr>
      <vt:lpstr>PowerPoint Presentation</vt:lpstr>
      <vt:lpstr>Founding Documents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AUTUMN HALL ANNUAL HOMEOWNERS MEETING NOVEMBER 13, 2019</dc:title>
  <dc:creator>robert dawson</dc:creator>
  <cp:lastModifiedBy>Travis Crow</cp:lastModifiedBy>
  <cp:revision>153</cp:revision>
  <cp:lastPrinted>2019-11-06T00:16:39Z</cp:lastPrinted>
  <dcterms:created xsi:type="dcterms:W3CDTF">2019-11-01T16:20:28Z</dcterms:created>
  <dcterms:modified xsi:type="dcterms:W3CDTF">2024-12-04T15:17:56Z</dcterms:modified>
</cp:coreProperties>
</file>